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398" r:id="rId6"/>
    <p:sldId id="348" r:id="rId7"/>
    <p:sldId id="300" r:id="rId8"/>
    <p:sldId id="469" r:id="rId9"/>
    <p:sldId id="473" r:id="rId10"/>
    <p:sldId id="474" r:id="rId11"/>
    <p:sldId id="475" r:id="rId12"/>
    <p:sldId id="476" r:id="rId13"/>
    <p:sldId id="477" r:id="rId14"/>
    <p:sldId id="478" r:id="rId15"/>
    <p:sldId id="479" r:id="rId16"/>
    <p:sldId id="393" r:id="rId17"/>
    <p:sldId id="388" r:id="rId18"/>
    <p:sldId id="480" r:id="rId19"/>
    <p:sldId id="389" r:id="rId20"/>
    <p:sldId id="390" r:id="rId21"/>
    <p:sldId id="394" r:id="rId22"/>
    <p:sldId id="490" r:id="rId23"/>
    <p:sldId id="395" r:id="rId24"/>
    <p:sldId id="391" r:id="rId25"/>
    <p:sldId id="397" r:id="rId26"/>
    <p:sldId id="471" r:id="rId27"/>
    <p:sldId id="380" r:id="rId28"/>
    <p:sldId id="362" r:id="rId29"/>
    <p:sldId id="399" r:id="rId30"/>
    <p:sldId id="400" r:id="rId31"/>
    <p:sldId id="336" r:id="rId32"/>
    <p:sldId id="472" r:id="rId33"/>
    <p:sldId id="481" r:id="rId34"/>
    <p:sldId id="402" r:id="rId35"/>
    <p:sldId id="403" r:id="rId36"/>
    <p:sldId id="392" r:id="rId37"/>
    <p:sldId id="404" r:id="rId38"/>
    <p:sldId id="405" r:id="rId39"/>
    <p:sldId id="406" r:id="rId40"/>
    <p:sldId id="408" r:id="rId41"/>
    <p:sldId id="407" r:id="rId42"/>
    <p:sldId id="344" r:id="rId43"/>
    <p:sldId id="410" r:id="rId44"/>
    <p:sldId id="487" r:id="rId45"/>
    <p:sldId id="488" r:id="rId46"/>
    <p:sldId id="489" r:id="rId47"/>
    <p:sldId id="409" r:id="rId48"/>
    <p:sldId id="411" r:id="rId49"/>
    <p:sldId id="412" r:id="rId50"/>
    <p:sldId id="413" r:id="rId51"/>
    <p:sldId id="419" r:id="rId52"/>
  </p:sldIdLst>
  <p:sldSz cx="12192000" cy="6858000"/>
  <p:notesSz cx="6735763" cy="9866313"/>
  <p:embeddedFontLst>
    <p:embeddedFont>
      <p:font typeface="Cambria Math" panose="02040503050406030204" pitchFamily="18" charset="0"/>
      <p:regular r:id="rId5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e 1" id="{8CBBBB74-D0B9-C04C-BBC9-FD95D2F774C2}">
          <p14:sldIdLst>
            <p14:sldId id="256"/>
            <p14:sldId id="398"/>
            <p14:sldId id="348"/>
            <p14:sldId id="300"/>
            <p14:sldId id="469"/>
            <p14:sldId id="473"/>
            <p14:sldId id="474"/>
            <p14:sldId id="475"/>
            <p14:sldId id="476"/>
            <p14:sldId id="477"/>
            <p14:sldId id="478"/>
            <p14:sldId id="479"/>
            <p14:sldId id="393"/>
            <p14:sldId id="388"/>
            <p14:sldId id="480"/>
            <p14:sldId id="389"/>
            <p14:sldId id="390"/>
            <p14:sldId id="394"/>
            <p14:sldId id="490"/>
            <p14:sldId id="395"/>
            <p14:sldId id="391"/>
            <p14:sldId id="397"/>
            <p14:sldId id="471"/>
            <p14:sldId id="380"/>
            <p14:sldId id="362"/>
            <p14:sldId id="399"/>
            <p14:sldId id="400"/>
            <p14:sldId id="336"/>
            <p14:sldId id="472"/>
          </p14:sldIdLst>
        </p14:section>
        <p14:section name="Parte 2" id="{6D0FE7E3-552A-1949-AECA-4AB167D44AE0}">
          <p14:sldIdLst>
            <p14:sldId id="481"/>
            <p14:sldId id="402"/>
            <p14:sldId id="403"/>
            <p14:sldId id="392"/>
            <p14:sldId id="404"/>
            <p14:sldId id="405"/>
            <p14:sldId id="406"/>
            <p14:sldId id="408"/>
            <p14:sldId id="407"/>
            <p14:sldId id="344"/>
            <p14:sldId id="410"/>
            <p14:sldId id="487"/>
            <p14:sldId id="488"/>
            <p14:sldId id="489"/>
            <p14:sldId id="409"/>
            <p14:sldId id="411"/>
            <p14:sldId id="412"/>
            <p14:sldId id="413"/>
            <p14:sldId id="4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6F0E6-60AB-BB4E-BFDF-471A59C2A0BD}" v="386" dt="2024-09-03T20:27:35.493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0" autoAdjust="0"/>
    <p:restoredTop sz="96349" autoAdjust="0"/>
  </p:normalViewPr>
  <p:slideViewPr>
    <p:cSldViewPr snapToGrid="0">
      <p:cViewPr varScale="1">
        <p:scale>
          <a:sx n="178" d="100"/>
          <a:sy n="178" d="100"/>
        </p:scale>
        <p:origin x="192" y="7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gydio" userId="00575a3e5205fb66" providerId="LiveId" clId="{2146F0E6-60AB-BB4E-BFDF-471A59C2A0BD}"/>
    <pc:docChg chg="undo custSel addSld delSld modSld sldOrd modMainMaster addSection modSection">
      <pc:chgData name="Jones Egydio" userId="00575a3e5205fb66" providerId="LiveId" clId="{2146F0E6-60AB-BB4E-BFDF-471A59C2A0BD}" dt="2024-09-03T20:27:46.777" v="1209" actId="14100"/>
      <pc:docMkLst>
        <pc:docMk/>
      </pc:docMkLst>
      <pc:sldChg chg="modSp mod">
        <pc:chgData name="Jones Egydio" userId="00575a3e5205fb66" providerId="LiveId" clId="{2146F0E6-60AB-BB4E-BFDF-471A59C2A0BD}" dt="2024-09-01T15:03:06.945" v="351" actId="20577"/>
        <pc:sldMkLst>
          <pc:docMk/>
          <pc:sldMk cId="2823354560" sldId="256"/>
        </pc:sldMkLst>
        <pc:spChg chg="mod">
          <ac:chgData name="Jones Egydio" userId="00575a3e5205fb66" providerId="LiveId" clId="{2146F0E6-60AB-BB4E-BFDF-471A59C2A0BD}" dt="2024-09-01T15:03:06.945" v="351" actId="20577"/>
          <ac:spMkLst>
            <pc:docMk/>
            <pc:sldMk cId="2823354560" sldId="256"/>
            <ac:spMk id="2" creationId="{AD8B3B83-7D3C-4231-8D90-9C379CF8A5F9}"/>
          </ac:spMkLst>
        </pc:spChg>
        <pc:picChg chg="mod">
          <ac:chgData name="Jones Egydio" userId="00575a3e5205fb66" providerId="LiveId" clId="{2146F0E6-60AB-BB4E-BFDF-471A59C2A0BD}" dt="2024-09-01T14:13:44.058" v="57" actId="1076"/>
          <ac:picMkLst>
            <pc:docMk/>
            <pc:sldMk cId="2823354560" sldId="256"/>
            <ac:picMk id="9" creationId="{391ED85C-168A-4AEF-B9F1-2E8964C43FD8}"/>
          </ac:picMkLst>
        </pc:picChg>
      </pc:sldChg>
      <pc:sldChg chg="addSp delSp modSp add del mod setBg modClrScheme chgLayout">
        <pc:chgData name="Jones Egydio" userId="00575a3e5205fb66" providerId="LiveId" clId="{2146F0E6-60AB-BB4E-BFDF-471A59C2A0BD}" dt="2024-09-01T14:24:15.622" v="243"/>
        <pc:sldMkLst>
          <pc:docMk/>
          <pc:sldMk cId="0" sldId="300"/>
        </pc:sldMkLst>
        <pc:spChg chg="add del mod">
          <ac:chgData name="Jones Egydio" userId="00575a3e5205fb66" providerId="LiveId" clId="{2146F0E6-60AB-BB4E-BFDF-471A59C2A0BD}" dt="2024-09-01T14:23:37.988" v="227"/>
          <ac:spMkLst>
            <pc:docMk/>
            <pc:sldMk cId="0" sldId="300"/>
            <ac:spMk id="2" creationId="{6C440271-B3D8-D5EA-6D3B-DE65FD49CE0F}"/>
          </ac:spMkLst>
        </pc:spChg>
        <pc:spChg chg="add del mod">
          <ac:chgData name="Jones Egydio" userId="00575a3e5205fb66" providerId="LiveId" clId="{2146F0E6-60AB-BB4E-BFDF-471A59C2A0BD}" dt="2024-09-01T14:24:05.897" v="237"/>
          <ac:spMkLst>
            <pc:docMk/>
            <pc:sldMk cId="0" sldId="300"/>
            <ac:spMk id="4" creationId="{733E45F7-8CA7-FD4B-3A0C-C2A8ADE3F9E8}"/>
          </ac:spMkLst>
        </pc:spChg>
        <pc:spChg chg="add del mod">
          <ac:chgData name="Jones Egydio" userId="00575a3e5205fb66" providerId="LiveId" clId="{2146F0E6-60AB-BB4E-BFDF-471A59C2A0BD}" dt="2024-09-01T14:24:15.622" v="243"/>
          <ac:spMkLst>
            <pc:docMk/>
            <pc:sldMk cId="0" sldId="300"/>
            <ac:spMk id="5" creationId="{EB15A5BF-1471-9C99-4724-4B00B0AEA20C}"/>
          </ac:spMkLst>
        </pc:spChg>
        <pc:spChg chg="add del mod">
          <ac:chgData name="Jones Egydio" userId="00575a3e5205fb66" providerId="LiveId" clId="{2146F0E6-60AB-BB4E-BFDF-471A59C2A0BD}" dt="2024-09-01T14:24:14.436" v="241"/>
          <ac:spMkLst>
            <pc:docMk/>
            <pc:sldMk cId="0" sldId="300"/>
            <ac:spMk id="6" creationId="{DC1D471F-9905-BAC6-9657-ACC65AD1B5D6}"/>
          </ac:spMkLst>
        </pc:spChg>
        <pc:spChg chg="mod">
          <ac:chgData name="Jones Egydio" userId="00575a3e5205fb66" providerId="LiveId" clId="{2146F0E6-60AB-BB4E-BFDF-471A59C2A0BD}" dt="2024-09-01T14:23:53.613" v="233" actId="26606"/>
          <ac:spMkLst>
            <pc:docMk/>
            <pc:sldMk cId="0" sldId="300"/>
            <ac:spMk id="412" creationId="{00000000-0000-0000-0000-000000000000}"/>
          </ac:spMkLst>
        </pc:spChg>
        <pc:spChg chg="mod ord">
          <ac:chgData name="Jones Egydio" userId="00575a3e5205fb66" providerId="LiveId" clId="{2146F0E6-60AB-BB4E-BFDF-471A59C2A0BD}" dt="2024-09-01T14:23:59.302" v="234" actId="5793"/>
          <ac:spMkLst>
            <pc:docMk/>
            <pc:sldMk cId="0" sldId="300"/>
            <ac:spMk id="413" creationId="{00000000-0000-0000-0000-000000000000}"/>
          </ac:spMkLst>
        </pc:spChg>
        <pc:spChg chg="add del mod">
          <ac:chgData name="Jones Egydio" userId="00575a3e5205fb66" providerId="LiveId" clId="{2146F0E6-60AB-BB4E-BFDF-471A59C2A0BD}" dt="2024-09-01T14:23:12.054" v="218" actId="26606"/>
          <ac:spMkLst>
            <pc:docMk/>
            <pc:sldMk cId="0" sldId="300"/>
            <ac:spMk id="1031" creationId="{7C47B6E4-876E-1221-18F0-7EC249035A01}"/>
          </ac:spMkLst>
        </pc:spChg>
        <pc:spChg chg="add del mod">
          <ac:chgData name="Jones Egydio" userId="00575a3e5205fb66" providerId="LiveId" clId="{2146F0E6-60AB-BB4E-BFDF-471A59C2A0BD}" dt="2024-09-01T14:23:12.054" v="218" actId="26606"/>
          <ac:spMkLst>
            <pc:docMk/>
            <pc:sldMk cId="0" sldId="300"/>
            <ac:spMk id="1033" creationId="{2C0DA428-F900-98E7-1B74-8FF5186F625E}"/>
          </ac:spMkLst>
        </pc:spChg>
        <pc:spChg chg="add del mod">
          <ac:chgData name="Jones Egydio" userId="00575a3e5205fb66" providerId="LiveId" clId="{2146F0E6-60AB-BB4E-BFDF-471A59C2A0BD}" dt="2024-09-01T14:23:12.054" v="218" actId="26606"/>
          <ac:spMkLst>
            <pc:docMk/>
            <pc:sldMk cId="0" sldId="300"/>
            <ac:spMk id="1035" creationId="{17C36646-E555-9622-94E7-B9DE48BAA8D5}"/>
          </ac:spMkLst>
        </pc:spChg>
        <pc:spChg chg="add del mod">
          <ac:chgData name="Jones Egydio" userId="00575a3e5205fb66" providerId="LiveId" clId="{2146F0E6-60AB-BB4E-BFDF-471A59C2A0BD}" dt="2024-09-01T14:23:13.935" v="220" actId="26606"/>
          <ac:spMkLst>
            <pc:docMk/>
            <pc:sldMk cId="0" sldId="300"/>
            <ac:spMk id="1037" creationId="{5BD22820-FD2C-161E-A8C8-97AE5353AB22}"/>
          </ac:spMkLst>
        </pc:spChg>
        <pc:spChg chg="add del mod">
          <ac:chgData name="Jones Egydio" userId="00575a3e5205fb66" providerId="LiveId" clId="{2146F0E6-60AB-BB4E-BFDF-471A59C2A0BD}" dt="2024-09-01T14:23:17.482" v="222" actId="26606"/>
          <ac:spMkLst>
            <pc:docMk/>
            <pc:sldMk cId="0" sldId="300"/>
            <ac:spMk id="1039" creationId="{A871DCA3-EE4D-C79B-D269-FC21633CE82A}"/>
          </ac:spMkLst>
        </pc:spChg>
        <pc:spChg chg="add mod">
          <ac:chgData name="Jones Egydio" userId="00575a3e5205fb66" providerId="LiveId" clId="{2146F0E6-60AB-BB4E-BFDF-471A59C2A0BD}" dt="2024-09-01T14:23:53.613" v="233" actId="26606"/>
          <ac:spMkLst>
            <pc:docMk/>
            <pc:sldMk cId="0" sldId="300"/>
            <ac:spMk id="1041" creationId="{708F48B2-177C-19A3-6349-801AEDEEC988}"/>
          </ac:spMkLst>
        </pc:spChg>
        <pc:spChg chg="add del">
          <ac:chgData name="Jones Egydio" userId="00575a3e5205fb66" providerId="LiveId" clId="{2146F0E6-60AB-BB4E-BFDF-471A59C2A0BD}" dt="2024-09-01T14:23:53.613" v="233" actId="26606"/>
          <ac:spMkLst>
            <pc:docMk/>
            <pc:sldMk cId="0" sldId="300"/>
            <ac:spMk id="1046" creationId="{FFB60E8C-7224-44A4-87A0-46A1711DD2ED}"/>
          </ac:spMkLst>
        </pc:spChg>
        <pc:spChg chg="add del">
          <ac:chgData name="Jones Egydio" userId="00575a3e5205fb66" providerId="LiveId" clId="{2146F0E6-60AB-BB4E-BFDF-471A59C2A0BD}" dt="2024-09-01T14:23:53.613" v="233" actId="26606"/>
          <ac:spMkLst>
            <pc:docMk/>
            <pc:sldMk cId="0" sldId="300"/>
            <ac:spMk id="1048" creationId="{5DA32751-37A2-45C0-BE94-63D375E27003}"/>
          </ac:spMkLst>
        </pc:spChg>
        <pc:spChg chg="add del">
          <ac:chgData name="Jones Egydio" userId="00575a3e5205fb66" providerId="LiveId" clId="{2146F0E6-60AB-BB4E-BFDF-471A59C2A0BD}" dt="2024-09-01T14:23:53.613" v="233" actId="26606"/>
          <ac:spMkLst>
            <pc:docMk/>
            <pc:sldMk cId="0" sldId="300"/>
            <ac:spMk id="1050" creationId="{E659831F-0D9A-4C63-9EBB-8435B85A440F}"/>
          </ac:spMkLst>
        </pc:spChg>
        <pc:spChg chg="add del">
          <ac:chgData name="Jones Egydio" userId="00575a3e5205fb66" providerId="LiveId" clId="{2146F0E6-60AB-BB4E-BFDF-471A59C2A0BD}" dt="2024-09-01T14:23:53.613" v="233" actId="26606"/>
          <ac:spMkLst>
            <pc:docMk/>
            <pc:sldMk cId="0" sldId="300"/>
            <ac:spMk id="1052" creationId="{5A55FBCD-CD42-40F5-8A1B-3203F9CAEEAA}"/>
          </ac:spMkLst>
        </pc:spChg>
        <pc:spChg chg="add del">
          <ac:chgData name="Jones Egydio" userId="00575a3e5205fb66" providerId="LiveId" clId="{2146F0E6-60AB-BB4E-BFDF-471A59C2A0BD}" dt="2024-09-01T14:23:51.691" v="230" actId="26606"/>
          <ac:spMkLst>
            <pc:docMk/>
            <pc:sldMk cId="0" sldId="300"/>
            <ac:spMk id="1057" creationId="{28D31E1B-0407-4223-9642-0B642CBF57D9}"/>
          </ac:spMkLst>
        </pc:spChg>
        <pc:spChg chg="add del">
          <ac:chgData name="Jones Egydio" userId="00575a3e5205fb66" providerId="LiveId" clId="{2146F0E6-60AB-BB4E-BFDF-471A59C2A0BD}" dt="2024-09-01T14:23:53.604" v="232" actId="26606"/>
          <ac:spMkLst>
            <pc:docMk/>
            <pc:sldMk cId="0" sldId="300"/>
            <ac:spMk id="1063" creationId="{5A55FBCD-CD42-40F5-8A1B-3203F9CAEEAA}"/>
          </ac:spMkLst>
        </pc:spChg>
        <pc:spChg chg="add del">
          <ac:chgData name="Jones Egydio" userId="00575a3e5205fb66" providerId="LiveId" clId="{2146F0E6-60AB-BB4E-BFDF-471A59C2A0BD}" dt="2024-09-01T14:23:51.691" v="230" actId="26606"/>
          <ac:spMkLst>
            <pc:docMk/>
            <pc:sldMk cId="0" sldId="300"/>
            <ac:spMk id="1064" creationId="{D5B0017B-2ECA-49AF-B397-DC140825DF8D}"/>
          </ac:spMkLst>
        </pc:spChg>
        <pc:spChg chg="add del">
          <ac:chgData name="Jones Egydio" userId="00575a3e5205fb66" providerId="LiveId" clId="{2146F0E6-60AB-BB4E-BFDF-471A59C2A0BD}" dt="2024-09-01T14:23:51.691" v="230" actId="26606"/>
          <ac:spMkLst>
            <pc:docMk/>
            <pc:sldMk cId="0" sldId="300"/>
            <ac:spMk id="1066" creationId="{70E96339-907C-46C3-99AC-31179B6F0EBD}"/>
          </ac:spMkLst>
        </pc:spChg>
        <pc:spChg chg="add del">
          <ac:chgData name="Jones Egydio" userId="00575a3e5205fb66" providerId="LiveId" clId="{2146F0E6-60AB-BB4E-BFDF-471A59C2A0BD}" dt="2024-09-01T14:23:53.604" v="232" actId="26606"/>
          <ac:spMkLst>
            <pc:docMk/>
            <pc:sldMk cId="0" sldId="300"/>
            <ac:spMk id="1070" creationId="{FFB60E8C-7224-44A4-87A0-46A1711DD2ED}"/>
          </ac:spMkLst>
        </pc:spChg>
        <pc:spChg chg="add del">
          <ac:chgData name="Jones Egydio" userId="00575a3e5205fb66" providerId="LiveId" clId="{2146F0E6-60AB-BB4E-BFDF-471A59C2A0BD}" dt="2024-09-01T14:23:53.604" v="232" actId="26606"/>
          <ac:spMkLst>
            <pc:docMk/>
            <pc:sldMk cId="0" sldId="300"/>
            <ac:spMk id="1071" creationId="{5DA32751-37A2-45C0-BE94-63D375E27003}"/>
          </ac:spMkLst>
        </pc:spChg>
        <pc:spChg chg="add del">
          <ac:chgData name="Jones Egydio" userId="00575a3e5205fb66" providerId="LiveId" clId="{2146F0E6-60AB-BB4E-BFDF-471A59C2A0BD}" dt="2024-09-01T14:23:53.604" v="232" actId="26606"/>
          <ac:spMkLst>
            <pc:docMk/>
            <pc:sldMk cId="0" sldId="300"/>
            <ac:spMk id="1072" creationId="{E659831F-0D9A-4C63-9EBB-8435B85A440F}"/>
          </ac:spMkLst>
        </pc:spChg>
        <pc:spChg chg="add">
          <ac:chgData name="Jones Egydio" userId="00575a3e5205fb66" providerId="LiveId" clId="{2146F0E6-60AB-BB4E-BFDF-471A59C2A0BD}" dt="2024-09-01T14:23:53.613" v="233" actId="26606"/>
          <ac:spMkLst>
            <pc:docMk/>
            <pc:sldMk cId="0" sldId="300"/>
            <ac:spMk id="1074" creationId="{A8908DB7-C3A6-4FCB-9820-CEE02B398C4A}"/>
          </ac:spMkLst>
        </pc:spChg>
        <pc:spChg chg="add">
          <ac:chgData name="Jones Egydio" userId="00575a3e5205fb66" providerId="LiveId" clId="{2146F0E6-60AB-BB4E-BFDF-471A59C2A0BD}" dt="2024-09-01T14:23:53.613" v="233" actId="26606"/>
          <ac:spMkLst>
            <pc:docMk/>
            <pc:sldMk cId="0" sldId="300"/>
            <ac:spMk id="1075" creationId="{535742DD-1B16-4E9D-B715-0D74B4574A68}"/>
          </ac:spMkLst>
        </pc:spChg>
        <pc:grpChg chg="add del">
          <ac:chgData name="Jones Egydio" userId="00575a3e5205fb66" providerId="LiveId" clId="{2146F0E6-60AB-BB4E-BFDF-471A59C2A0BD}" dt="2024-09-01T14:23:51.691" v="230" actId="26606"/>
          <ac:grpSpMkLst>
            <pc:docMk/>
            <pc:sldMk cId="0" sldId="300"/>
            <ac:grpSpMk id="1059" creationId="{AE1C45F0-260A-458C-96ED-C1F6D2151219}"/>
          </ac:grpSpMkLst>
        </pc:grpChg>
        <pc:picChg chg="add mod">
          <ac:chgData name="Jones Egydio" userId="00575a3e5205fb66" providerId="LiveId" clId="{2146F0E6-60AB-BB4E-BFDF-471A59C2A0BD}" dt="2024-09-01T14:23:43.727" v="228"/>
          <ac:picMkLst>
            <pc:docMk/>
            <pc:sldMk cId="0" sldId="300"/>
            <ac:picMk id="3" creationId="{C39D9A39-3D4A-3A3A-5DCB-D9FB277B2A1E}"/>
          </ac:picMkLst>
        </pc:picChg>
        <pc:picChg chg="mod ord">
          <ac:chgData name="Jones Egydio" userId="00575a3e5205fb66" providerId="LiveId" clId="{2146F0E6-60AB-BB4E-BFDF-471A59C2A0BD}" dt="2024-09-01T14:23:53.613" v="233" actId="26606"/>
          <ac:picMkLst>
            <pc:docMk/>
            <pc:sldMk cId="0" sldId="300"/>
            <ac:picMk id="1026" creationId="{00000000-0000-0000-0000-000000000000}"/>
          </ac:picMkLst>
        </pc:picChg>
        <pc:cxnChg chg="add del">
          <ac:chgData name="Jones Egydio" userId="00575a3e5205fb66" providerId="LiveId" clId="{2146F0E6-60AB-BB4E-BFDF-471A59C2A0BD}" dt="2024-09-01T14:23:51.691" v="230" actId="26606"/>
          <ac:cxnSpMkLst>
            <pc:docMk/>
            <pc:sldMk cId="0" sldId="300"/>
            <ac:cxnSpMk id="1068" creationId="{6CF1BAF6-AD41-4082-B212-8A1F9A2E8779}"/>
          </ac:cxnSpMkLst>
        </pc:cxnChg>
      </pc:sldChg>
      <pc:sldChg chg="addSp delSp modSp add del mod setBg modNotes">
        <pc:chgData name="Jones Egydio" userId="00575a3e5205fb66" providerId="LiveId" clId="{2146F0E6-60AB-BB4E-BFDF-471A59C2A0BD}" dt="2024-09-01T19:35:33.751" v="1038"/>
        <pc:sldMkLst>
          <pc:docMk/>
          <pc:sldMk cId="266912399" sldId="336"/>
        </pc:sldMkLst>
        <pc:spChg chg="add mod">
          <ac:chgData name="Jones Egydio" userId="00575a3e5205fb66" providerId="LiveId" clId="{2146F0E6-60AB-BB4E-BFDF-471A59C2A0BD}" dt="2024-09-01T19:35:13.456" v="1034" actId="1076"/>
          <ac:spMkLst>
            <pc:docMk/>
            <pc:sldMk cId="266912399" sldId="336"/>
            <ac:spMk id="4" creationId="{03934891-64E5-7BA4-3D64-17BF6368D392}"/>
          </ac:spMkLst>
        </pc:spChg>
        <pc:spChg chg="mod">
          <ac:chgData name="Jones Egydio" userId="00575a3e5205fb66" providerId="LiveId" clId="{2146F0E6-60AB-BB4E-BFDF-471A59C2A0BD}" dt="2024-09-01T19:35:26.036" v="1037" actId="1076"/>
          <ac:spMkLst>
            <pc:docMk/>
            <pc:sldMk cId="266912399" sldId="336"/>
            <ac:spMk id="412" creationId="{00000000-0000-0000-0000-000000000000}"/>
          </ac:spMkLst>
        </pc:spChg>
        <pc:spChg chg="mod ord">
          <ac:chgData name="Jones Egydio" userId="00575a3e5205fb66" providerId="LiveId" clId="{2146F0E6-60AB-BB4E-BFDF-471A59C2A0BD}" dt="2024-09-01T19:34:47.048" v="1026" actId="1076"/>
          <ac:spMkLst>
            <pc:docMk/>
            <pc:sldMk cId="266912399" sldId="336"/>
            <ac:spMk id="413" creationId="{00000000-0000-0000-0000-000000000000}"/>
          </ac:spMkLst>
        </pc:spChg>
        <pc:spChg chg="add del">
          <ac:chgData name="Jones Egydio" userId="00575a3e5205fb66" providerId="LiveId" clId="{2146F0E6-60AB-BB4E-BFDF-471A59C2A0BD}" dt="2024-09-01T19:32:31.984" v="970" actId="26606"/>
          <ac:spMkLst>
            <pc:docMk/>
            <pc:sldMk cId="266912399" sldId="336"/>
            <ac:spMk id="418" creationId="{149FB5C3-7336-4FE0-A30C-CC0A3646D499}"/>
          </ac:spMkLst>
        </pc:spChg>
        <pc:spChg chg="add del">
          <ac:chgData name="Jones Egydio" userId="00575a3e5205fb66" providerId="LiveId" clId="{2146F0E6-60AB-BB4E-BFDF-471A59C2A0BD}" dt="2024-09-01T19:32:31.984" v="970" actId="26606"/>
          <ac:spMkLst>
            <pc:docMk/>
            <pc:sldMk cId="266912399" sldId="336"/>
            <ac:spMk id="424" creationId="{0DA909B4-15FF-46A6-8A7F-7AEF977FE9ED}"/>
          </ac:spMkLst>
        </pc:spChg>
        <pc:spChg chg="add del">
          <ac:chgData name="Jones Egydio" userId="00575a3e5205fb66" providerId="LiveId" clId="{2146F0E6-60AB-BB4E-BFDF-471A59C2A0BD}" dt="2024-09-01T19:32:31.984" v="970" actId="26606"/>
          <ac:spMkLst>
            <pc:docMk/>
            <pc:sldMk cId="266912399" sldId="336"/>
            <ac:spMk id="426" creationId="{1382A32C-5B0C-4B1C-A074-76C6DBCC9F87}"/>
          </ac:spMkLst>
        </pc:spChg>
        <pc:spChg chg="add del">
          <ac:chgData name="Jones Egydio" userId="00575a3e5205fb66" providerId="LiveId" clId="{2146F0E6-60AB-BB4E-BFDF-471A59C2A0BD}" dt="2024-09-01T19:32:47.988" v="972" actId="26606"/>
          <ac:spMkLst>
            <pc:docMk/>
            <pc:sldMk cId="266912399" sldId="336"/>
            <ac:spMk id="428" creationId="{74B0B678-CD10-4371-96E5-2706F4579FAD}"/>
          </ac:spMkLst>
        </pc:spChg>
        <pc:spChg chg="add del">
          <ac:chgData name="Jones Egydio" userId="00575a3e5205fb66" providerId="LiveId" clId="{2146F0E6-60AB-BB4E-BFDF-471A59C2A0BD}" dt="2024-09-01T19:32:47.988" v="972" actId="26606"/>
          <ac:spMkLst>
            <pc:docMk/>
            <pc:sldMk cId="266912399" sldId="336"/>
            <ac:spMk id="432" creationId="{CBC4F608-B4B8-48C3-9572-C0F061B1CD99}"/>
          </ac:spMkLst>
        </pc:spChg>
        <pc:spChg chg="add del">
          <ac:chgData name="Jones Egydio" userId="00575a3e5205fb66" providerId="LiveId" clId="{2146F0E6-60AB-BB4E-BFDF-471A59C2A0BD}" dt="2024-09-01T19:32:47.988" v="972" actId="26606"/>
          <ac:spMkLst>
            <pc:docMk/>
            <pc:sldMk cId="266912399" sldId="336"/>
            <ac:spMk id="433" creationId="{1382A32C-5B0C-4B1C-A074-76C6DBCC9F87}"/>
          </ac:spMkLst>
        </pc:spChg>
        <pc:spChg chg="add">
          <ac:chgData name="Jones Egydio" userId="00575a3e5205fb66" providerId="LiveId" clId="{2146F0E6-60AB-BB4E-BFDF-471A59C2A0BD}" dt="2024-09-01T19:32:47.997" v="973" actId="26606"/>
          <ac:spMkLst>
            <pc:docMk/>
            <pc:sldMk cId="266912399" sldId="336"/>
            <ac:spMk id="435" creationId="{BF0F4E97-E194-4493-885A-6C7C34A446DB}"/>
          </ac:spMkLst>
        </pc:spChg>
        <pc:spChg chg="add">
          <ac:chgData name="Jones Egydio" userId="00575a3e5205fb66" providerId="LiveId" clId="{2146F0E6-60AB-BB4E-BFDF-471A59C2A0BD}" dt="2024-09-01T19:32:47.997" v="973" actId="26606"/>
          <ac:spMkLst>
            <pc:docMk/>
            <pc:sldMk cId="266912399" sldId="336"/>
            <ac:spMk id="436" creationId="{9CF7FE1C-8BC5-4B0C-A2BC-93AB72C90FDD}"/>
          </ac:spMkLst>
        </pc:spChg>
        <pc:grpChg chg="add del">
          <ac:chgData name="Jones Egydio" userId="00575a3e5205fb66" providerId="LiveId" clId="{2146F0E6-60AB-BB4E-BFDF-471A59C2A0BD}" dt="2024-09-01T19:32:31.984" v="970" actId="26606"/>
          <ac:grpSpMkLst>
            <pc:docMk/>
            <pc:sldMk cId="266912399" sldId="336"/>
            <ac:grpSpMk id="420" creationId="{19A6B5CE-CB1D-48EE-8B43-E952235C8371}"/>
          </ac:grpSpMkLst>
        </pc:grpChg>
        <pc:grpChg chg="add del">
          <ac:chgData name="Jones Egydio" userId="00575a3e5205fb66" providerId="LiveId" clId="{2146F0E6-60AB-BB4E-BFDF-471A59C2A0BD}" dt="2024-09-01T19:32:47.988" v="972" actId="26606"/>
          <ac:grpSpMkLst>
            <pc:docMk/>
            <pc:sldMk cId="266912399" sldId="336"/>
            <ac:grpSpMk id="429" creationId="{A9270323-9616-4384-857D-E86B78272EFE}"/>
          </ac:grpSpMkLst>
        </pc:grpChg>
        <pc:picChg chg="mod ord">
          <ac:chgData name="Jones Egydio" userId="00575a3e5205fb66" providerId="LiveId" clId="{2146F0E6-60AB-BB4E-BFDF-471A59C2A0BD}" dt="2024-09-01T19:35:17.220" v="1035" actId="1076"/>
          <ac:picMkLst>
            <pc:docMk/>
            <pc:sldMk cId="266912399" sldId="336"/>
            <ac:picMk id="2" creationId="{00000000-0000-0000-0000-000000000000}"/>
          </ac:picMkLst>
        </pc:picChg>
        <pc:picChg chg="mod">
          <ac:chgData name="Jones Egydio" userId="00575a3e5205fb66" providerId="LiveId" clId="{2146F0E6-60AB-BB4E-BFDF-471A59C2A0BD}" dt="2024-09-01T19:35:19.086" v="1036" actId="1076"/>
          <ac:picMkLst>
            <pc:docMk/>
            <pc:sldMk cId="266912399" sldId="336"/>
            <ac:picMk id="3" creationId="{00000000-0000-0000-0000-000000000000}"/>
          </ac:picMkLst>
        </pc:picChg>
        <pc:picChg chg="add mod">
          <ac:chgData name="Jones Egydio" userId="00575a3e5205fb66" providerId="LiveId" clId="{2146F0E6-60AB-BB4E-BFDF-471A59C2A0BD}" dt="2024-09-01T19:35:33.751" v="1038"/>
          <ac:picMkLst>
            <pc:docMk/>
            <pc:sldMk cId="266912399" sldId="336"/>
            <ac:picMk id="5" creationId="{741498A5-101A-3729-2964-AAAAD0564345}"/>
          </ac:picMkLst>
        </pc:picChg>
      </pc:sldChg>
      <pc:sldChg chg="del">
        <pc:chgData name="Jones Egydio" userId="00575a3e5205fb66" providerId="LiveId" clId="{2146F0E6-60AB-BB4E-BFDF-471A59C2A0BD}" dt="2024-09-01T19:37:08.040" v="1072" actId="2696"/>
        <pc:sldMkLst>
          <pc:docMk/>
          <pc:sldMk cId="54772459" sldId="343"/>
        </pc:sldMkLst>
      </pc:sldChg>
      <pc:sldChg chg="addSp modSp add del mod setBg">
        <pc:chgData name="Jones Egydio" userId="00575a3e5205fb66" providerId="LiveId" clId="{2146F0E6-60AB-BB4E-BFDF-471A59C2A0BD}" dt="2024-09-01T19:42:41.177" v="1168"/>
        <pc:sldMkLst>
          <pc:docMk/>
          <pc:sldMk cId="4240715079" sldId="344"/>
        </pc:sldMkLst>
        <pc:spChg chg="mod">
          <ac:chgData name="Jones Egydio" userId="00575a3e5205fb66" providerId="LiveId" clId="{2146F0E6-60AB-BB4E-BFDF-471A59C2A0BD}" dt="2024-09-01T14:16:28.986" v="151" actId="1076"/>
          <ac:spMkLst>
            <pc:docMk/>
            <pc:sldMk cId="4240715079" sldId="344"/>
            <ac:spMk id="4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42:37.362" v="1166" actId="207"/>
          <ac:spMkLst>
            <pc:docMk/>
            <pc:sldMk cId="4240715079" sldId="344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4:16:23.150" v="150" actId="1076"/>
          <ac:spMkLst>
            <pc:docMk/>
            <pc:sldMk cId="4240715079" sldId="344"/>
            <ac:spMk id="413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2:38.825" v="1167"/>
          <ac:picMkLst>
            <pc:docMk/>
            <pc:sldMk cId="4240715079" sldId="344"/>
            <ac:picMk id="5" creationId="{9F48B85A-2146-D8EE-76C6-ED318742C1BE}"/>
          </ac:picMkLst>
        </pc:picChg>
      </pc:sldChg>
      <pc:sldChg chg="addSp delSp modSp mod ord">
        <pc:chgData name="Jones Egydio" userId="00575a3e5205fb66" providerId="LiveId" clId="{2146F0E6-60AB-BB4E-BFDF-471A59C2A0BD}" dt="2024-09-01T19:15:42.588" v="860"/>
        <pc:sldMkLst>
          <pc:docMk/>
          <pc:sldMk cId="3526194617" sldId="348"/>
        </pc:sldMkLst>
        <pc:spChg chg="add mod">
          <ac:chgData name="Jones Egydio" userId="00575a3e5205fb66" providerId="LiveId" clId="{2146F0E6-60AB-BB4E-BFDF-471A59C2A0BD}" dt="2024-09-01T15:04:29.333" v="425" actId="1076"/>
          <ac:spMkLst>
            <pc:docMk/>
            <pc:sldMk cId="3526194617" sldId="348"/>
            <ac:spMk id="3" creationId="{29E5E54C-F91C-D371-6E11-E31BF91BF083}"/>
          </ac:spMkLst>
        </pc:spChg>
        <pc:spChg chg="add mod">
          <ac:chgData name="Jones Egydio" userId="00575a3e5205fb66" providerId="LiveId" clId="{2146F0E6-60AB-BB4E-BFDF-471A59C2A0BD}" dt="2024-09-01T14:22:17.312" v="213" actId="1076"/>
          <ac:spMkLst>
            <pc:docMk/>
            <pc:sldMk cId="3526194617" sldId="348"/>
            <ac:spMk id="3" creationId="{BEA50B33-5258-6DA9-D7C6-F467C29F04FA}"/>
          </ac:spMkLst>
        </pc:spChg>
        <pc:spChg chg="add mod">
          <ac:chgData name="Jones Egydio" userId="00575a3e5205fb66" providerId="LiveId" clId="{2146F0E6-60AB-BB4E-BFDF-471A59C2A0BD}" dt="2024-09-01T14:20:06.836" v="208" actId="1076"/>
          <ac:spMkLst>
            <pc:docMk/>
            <pc:sldMk cId="3526194617" sldId="348"/>
            <ac:spMk id="4" creationId="{D3D37F07-85F1-6515-E2CB-C1CB384D704C}"/>
          </ac:spMkLst>
        </pc:spChg>
        <pc:spChg chg="add mod">
          <ac:chgData name="Jones Egydio" userId="00575a3e5205fb66" providerId="LiveId" clId="{2146F0E6-60AB-BB4E-BFDF-471A59C2A0BD}" dt="2024-09-01T14:22:10.889" v="211" actId="1076"/>
          <ac:spMkLst>
            <pc:docMk/>
            <pc:sldMk cId="3526194617" sldId="348"/>
            <ac:spMk id="6" creationId="{48E32303-1724-2C29-90A8-86C26A94563E}"/>
          </ac:spMkLst>
        </pc:spChg>
        <pc:spChg chg="add mod ord">
          <ac:chgData name="Jones Egydio" userId="00575a3e5205fb66" providerId="LiveId" clId="{2146F0E6-60AB-BB4E-BFDF-471A59C2A0BD}" dt="2024-09-01T15:04:50.423" v="432" actId="14100"/>
          <ac:spMkLst>
            <pc:docMk/>
            <pc:sldMk cId="3526194617" sldId="348"/>
            <ac:spMk id="7" creationId="{BC7122A2-8C9D-0733-622F-BFB600FA097C}"/>
          </ac:spMkLst>
        </pc:spChg>
        <pc:spChg chg="add mod ord">
          <ac:chgData name="Jones Egydio" userId="00575a3e5205fb66" providerId="LiveId" clId="{2146F0E6-60AB-BB4E-BFDF-471A59C2A0BD}" dt="2024-09-01T15:04:55.190" v="435" actId="14100"/>
          <ac:spMkLst>
            <pc:docMk/>
            <pc:sldMk cId="3526194617" sldId="348"/>
            <ac:spMk id="9" creationId="{04BCAB48-F942-7AA3-3FCA-E9CE7225B3C9}"/>
          </ac:spMkLst>
        </pc:spChg>
        <pc:spChg chg="del mod ord">
          <ac:chgData name="Jones Egydio" userId="00575a3e5205fb66" providerId="LiveId" clId="{2146F0E6-60AB-BB4E-BFDF-471A59C2A0BD}" dt="2024-09-01T14:34:41.365" v="306" actId="478"/>
          <ac:spMkLst>
            <pc:docMk/>
            <pc:sldMk cId="3526194617" sldId="348"/>
            <ac:spMk id="412" creationId="{00000000-0000-0000-0000-000000000000}"/>
          </ac:spMkLst>
        </pc:spChg>
        <pc:spChg chg="del mod">
          <ac:chgData name="Jones Egydio" userId="00575a3e5205fb66" providerId="LiveId" clId="{2146F0E6-60AB-BB4E-BFDF-471A59C2A0BD}" dt="2024-09-01T14:34:42.826" v="307" actId="478"/>
          <ac:spMkLst>
            <pc:docMk/>
            <pc:sldMk cId="3526194617" sldId="348"/>
            <ac:spMk id="413" creationId="{00000000-0000-0000-0000-000000000000}"/>
          </ac:spMkLst>
        </pc:spChg>
        <pc:spChg chg="add del">
          <ac:chgData name="Jones Egydio" userId="00575a3e5205fb66" providerId="LiveId" clId="{2146F0E6-60AB-BB4E-BFDF-471A59C2A0BD}" dt="2024-09-01T14:34:52.125" v="310" actId="26606"/>
          <ac:spMkLst>
            <pc:docMk/>
            <pc:sldMk cId="3526194617" sldId="348"/>
            <ac:spMk id="426" creationId="{231BF440-39FA-4087-84CC-2EEC0BBDAF29}"/>
          </ac:spMkLst>
        </pc:spChg>
        <pc:spChg chg="add del">
          <ac:chgData name="Jones Egydio" userId="00575a3e5205fb66" providerId="LiveId" clId="{2146F0E6-60AB-BB4E-BFDF-471A59C2A0BD}" dt="2024-09-01T14:34:52.125" v="310" actId="26606"/>
          <ac:spMkLst>
            <pc:docMk/>
            <pc:sldMk cId="3526194617" sldId="348"/>
            <ac:spMk id="427" creationId="{F04E4CBA-303B-48BD-8451-C2701CB0EEBF}"/>
          </ac:spMkLst>
        </pc:spChg>
        <pc:spChg chg="add">
          <ac:chgData name="Jones Egydio" userId="00575a3e5205fb66" providerId="LiveId" clId="{2146F0E6-60AB-BB4E-BFDF-471A59C2A0BD}" dt="2024-09-01T14:16:53.613" v="152" actId="26606"/>
          <ac:spMkLst>
            <pc:docMk/>
            <pc:sldMk cId="3526194617" sldId="348"/>
            <ac:spMk id="429" creationId="{04812C46-200A-4DEB-A05E-3ED6C68C2387}"/>
          </ac:spMkLst>
        </pc:spChg>
        <pc:spChg chg="add">
          <ac:chgData name="Jones Egydio" userId="00575a3e5205fb66" providerId="LiveId" clId="{2146F0E6-60AB-BB4E-BFDF-471A59C2A0BD}" dt="2024-09-01T14:16:53.613" v="152" actId="26606"/>
          <ac:spMkLst>
            <pc:docMk/>
            <pc:sldMk cId="3526194617" sldId="348"/>
            <ac:spMk id="431" creationId="{D1EA859B-E555-4109-94F3-6700E046E008}"/>
          </ac:spMkLst>
        </pc:spChg>
        <pc:spChg chg="add del">
          <ac:chgData name="Jones Egydio" userId="00575a3e5205fb66" providerId="LiveId" clId="{2146F0E6-60AB-BB4E-BFDF-471A59C2A0BD}" dt="2024-09-01T14:34:52.125" v="310" actId="26606"/>
          <ac:spMkLst>
            <pc:docMk/>
            <pc:sldMk cId="3526194617" sldId="348"/>
            <ac:spMk id="433" creationId="{F6CA58B3-AFCC-4A40-9882-50D5080879B0}"/>
          </ac:spMkLst>
        </pc:spChg>
        <pc:spChg chg="add del">
          <ac:chgData name="Jones Egydio" userId="00575a3e5205fb66" providerId="LiveId" clId="{2146F0E6-60AB-BB4E-BFDF-471A59C2A0BD}" dt="2024-09-01T14:34:52.125" v="310" actId="26606"/>
          <ac:spMkLst>
            <pc:docMk/>
            <pc:sldMk cId="3526194617" sldId="348"/>
            <ac:spMk id="435" creationId="{75C56826-D4E5-42ED-8529-079651CB3005}"/>
          </ac:spMkLst>
        </pc:spChg>
        <pc:spChg chg="add del">
          <ac:chgData name="Jones Egydio" userId="00575a3e5205fb66" providerId="LiveId" clId="{2146F0E6-60AB-BB4E-BFDF-471A59C2A0BD}" dt="2024-09-01T14:34:52.125" v="310" actId="26606"/>
          <ac:spMkLst>
            <pc:docMk/>
            <pc:sldMk cId="3526194617" sldId="348"/>
            <ac:spMk id="437" creationId="{82095FCE-EF05-4443-B97A-85DEE3A5CA17}"/>
          </ac:spMkLst>
        </pc:spChg>
        <pc:spChg chg="add del">
          <ac:chgData name="Jones Egydio" userId="00575a3e5205fb66" providerId="LiveId" clId="{2146F0E6-60AB-BB4E-BFDF-471A59C2A0BD}" dt="2024-09-01T14:34:52.125" v="310" actId="26606"/>
          <ac:spMkLst>
            <pc:docMk/>
            <pc:sldMk cId="3526194617" sldId="348"/>
            <ac:spMk id="439" creationId="{CA00AE6B-AA30-4CF8-BA6F-339B780AD76C}"/>
          </ac:spMkLst>
        </pc:spChg>
        <pc:spChg chg="add">
          <ac:chgData name="Jones Egydio" userId="00575a3e5205fb66" providerId="LiveId" clId="{2146F0E6-60AB-BB4E-BFDF-471A59C2A0BD}" dt="2024-09-01T14:34:52.135" v="311" actId="26606"/>
          <ac:spMkLst>
            <pc:docMk/>
            <pc:sldMk cId="3526194617" sldId="348"/>
            <ac:spMk id="441" creationId="{99F1FFA9-D672-408C-9220-ADEEC6ABDD09}"/>
          </ac:spMkLst>
        </pc:spChg>
        <pc:picChg chg="del ord">
          <ac:chgData name="Jones Egydio" userId="00575a3e5205fb66" providerId="LiveId" clId="{2146F0E6-60AB-BB4E-BFDF-471A59C2A0BD}" dt="2024-09-01T19:15:41.342" v="859" actId="478"/>
          <ac:picMkLst>
            <pc:docMk/>
            <pc:sldMk cId="3526194617" sldId="348"/>
            <ac:picMk id="2" creationId="{00256DFC-69AD-B0A5-9A31-60A3B61A4BCD}"/>
          </ac:picMkLst>
        </pc:picChg>
        <pc:picChg chg="add mod">
          <ac:chgData name="Jones Egydio" userId="00575a3e5205fb66" providerId="LiveId" clId="{2146F0E6-60AB-BB4E-BFDF-471A59C2A0BD}" dt="2024-09-01T19:15:42.588" v="860"/>
          <ac:picMkLst>
            <pc:docMk/>
            <pc:sldMk cId="3526194617" sldId="348"/>
            <ac:picMk id="4" creationId="{CC970E9C-19C5-D4CD-E0CC-CC3EB0FB13D2}"/>
          </ac:picMkLst>
        </pc:picChg>
        <pc:picChg chg="add mod">
          <ac:chgData name="Jones Egydio" userId="00575a3e5205fb66" providerId="LiveId" clId="{2146F0E6-60AB-BB4E-BFDF-471A59C2A0BD}" dt="2024-09-01T14:20:06.836" v="208" actId="1076"/>
          <ac:picMkLst>
            <pc:docMk/>
            <pc:sldMk cId="3526194617" sldId="348"/>
            <ac:picMk id="5" creationId="{81DD45C2-D79A-56E5-1166-C0E7DCBECCA7}"/>
          </ac:picMkLst>
        </pc:picChg>
        <pc:picChg chg="add mod">
          <ac:chgData name="Jones Egydio" userId="00575a3e5205fb66" providerId="LiveId" clId="{2146F0E6-60AB-BB4E-BFDF-471A59C2A0BD}" dt="2024-09-01T15:05:12.494" v="437" actId="14100"/>
          <ac:picMkLst>
            <pc:docMk/>
            <pc:sldMk cId="3526194617" sldId="348"/>
            <ac:picMk id="8" creationId="{E6D949C1-7B26-EFCE-EF00-3A2F088E512C}"/>
          </ac:picMkLst>
        </pc:picChg>
        <pc:picChg chg="mod ord">
          <ac:chgData name="Jones Egydio" userId="00575a3e5205fb66" providerId="LiveId" clId="{2146F0E6-60AB-BB4E-BFDF-471A59C2A0BD}" dt="2024-09-01T15:05:09.826" v="436" actId="1076"/>
          <ac:picMkLst>
            <pc:docMk/>
            <pc:sldMk cId="3526194617" sldId="348"/>
            <ac:picMk id="423" creationId="{910BE1CD-60FE-ABC6-B416-74ECD079FA1E}"/>
          </ac:picMkLst>
        </pc:picChg>
        <pc:cxnChg chg="add del">
          <ac:chgData name="Jones Egydio" userId="00575a3e5205fb66" providerId="LiveId" clId="{2146F0E6-60AB-BB4E-BFDF-471A59C2A0BD}" dt="2024-09-01T14:34:52.135" v="311" actId="26606"/>
          <ac:cxnSpMkLst>
            <pc:docMk/>
            <pc:sldMk cId="3526194617" sldId="348"/>
            <ac:cxnSpMk id="424" creationId="{249EDD1B-F94D-B4E6-ACAA-566B9A26FDE3}"/>
          </ac:cxnSpMkLst>
        </pc:cxnChg>
      </pc:sldChg>
      <pc:sldChg chg="modSp add del mod setBg modNotes">
        <pc:chgData name="Jones Egydio" userId="00575a3e5205fb66" providerId="LiveId" clId="{2146F0E6-60AB-BB4E-BFDF-471A59C2A0BD}" dt="2024-09-01T14:28:48.998" v="279" actId="2696"/>
        <pc:sldMkLst>
          <pc:docMk/>
          <pc:sldMk cId="1931157629" sldId="349"/>
        </pc:sldMkLst>
        <pc:spChg chg="mod">
          <ac:chgData name="Jones Egydio" userId="00575a3e5205fb66" providerId="LiveId" clId="{2146F0E6-60AB-BB4E-BFDF-471A59C2A0BD}" dt="2024-09-01T14:26:20.136" v="251" actId="207"/>
          <ac:spMkLst>
            <pc:docMk/>
            <pc:sldMk cId="1931157629" sldId="349"/>
            <ac:spMk id="412" creationId="{00000000-0000-0000-0000-000000000000}"/>
          </ac:spMkLst>
        </pc:spChg>
      </pc:sldChg>
      <pc:sldChg chg="add del modNotes">
        <pc:chgData name="Jones Egydio" userId="00575a3e5205fb66" providerId="LiveId" clId="{2146F0E6-60AB-BB4E-BFDF-471A59C2A0BD}" dt="2024-09-01T18:51:03.333" v="699" actId="2696"/>
        <pc:sldMkLst>
          <pc:docMk/>
          <pc:sldMk cId="2090972153" sldId="350"/>
        </pc:sldMkLst>
      </pc:sldChg>
      <pc:sldChg chg="addSp modSp add del mod setBg modNotes">
        <pc:chgData name="Jones Egydio" userId="00575a3e5205fb66" providerId="LiveId" clId="{2146F0E6-60AB-BB4E-BFDF-471A59C2A0BD}" dt="2024-09-01T19:29:53.898" v="940"/>
        <pc:sldMkLst>
          <pc:docMk/>
          <pc:sldMk cId="1458654912" sldId="362"/>
        </pc:sldMkLst>
        <pc:spChg chg="mod">
          <ac:chgData name="Jones Egydio" userId="00575a3e5205fb66" providerId="LiveId" clId="{2146F0E6-60AB-BB4E-BFDF-471A59C2A0BD}" dt="2024-09-01T19:29:40.991" v="939" actId="26606"/>
          <ac:spMkLst>
            <pc:docMk/>
            <pc:sldMk cId="1458654912" sldId="362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29:40.991" v="939" actId="26606"/>
          <ac:spMkLst>
            <pc:docMk/>
            <pc:sldMk cId="1458654912" sldId="362"/>
            <ac:spMk id="413" creationId="{00000000-0000-0000-0000-000000000000}"/>
          </ac:spMkLst>
        </pc:spChg>
        <pc:spChg chg="add">
          <ac:chgData name="Jones Egydio" userId="00575a3e5205fb66" providerId="LiveId" clId="{2146F0E6-60AB-BB4E-BFDF-471A59C2A0BD}" dt="2024-09-01T19:29:40.991" v="939" actId="26606"/>
          <ac:spMkLst>
            <pc:docMk/>
            <pc:sldMk cId="1458654912" sldId="362"/>
            <ac:spMk id="418" creationId="{22587ECF-85E9-4393-9D87-8EB6F3F6C208}"/>
          </ac:spMkLst>
        </pc:spChg>
        <pc:picChg chg="add mod">
          <ac:chgData name="Jones Egydio" userId="00575a3e5205fb66" providerId="LiveId" clId="{2146F0E6-60AB-BB4E-BFDF-471A59C2A0BD}" dt="2024-09-01T19:29:53.898" v="940"/>
          <ac:picMkLst>
            <pc:docMk/>
            <pc:sldMk cId="1458654912" sldId="362"/>
            <ac:picMk id="2" creationId="{D2449FD7-69C1-E3AB-60BB-8659C0AA5822}"/>
          </ac:picMkLst>
        </pc:picChg>
        <pc:picChg chg="mod">
          <ac:chgData name="Jones Egydio" userId="00575a3e5205fb66" providerId="LiveId" clId="{2146F0E6-60AB-BB4E-BFDF-471A59C2A0BD}" dt="2024-09-01T19:29:40.991" v="939" actId="26606"/>
          <ac:picMkLst>
            <pc:docMk/>
            <pc:sldMk cId="1458654912" sldId="362"/>
            <ac:picMk id="4" creationId="{00000000-0000-0000-0000-000000000000}"/>
          </ac:picMkLst>
        </pc:picChg>
      </pc:sldChg>
      <pc:sldChg chg="add del">
        <pc:chgData name="Jones Egydio" userId="00575a3e5205fb66" providerId="LiveId" clId="{2146F0E6-60AB-BB4E-BFDF-471A59C2A0BD}" dt="2024-09-01T18:58:27.747" v="741" actId="2696"/>
        <pc:sldMkLst>
          <pc:docMk/>
          <pc:sldMk cId="3490074586" sldId="376"/>
        </pc:sldMkLst>
      </pc:sldChg>
      <pc:sldChg chg="add del modNotes">
        <pc:chgData name="Jones Egydio" userId="00575a3e5205fb66" providerId="LiveId" clId="{2146F0E6-60AB-BB4E-BFDF-471A59C2A0BD}" dt="2024-09-01T19:40:07.752" v="1126" actId="2696"/>
        <pc:sldMkLst>
          <pc:docMk/>
          <pc:sldMk cId="441870485" sldId="377"/>
        </pc:sldMkLst>
      </pc:sldChg>
      <pc:sldChg chg="add del">
        <pc:chgData name="Jones Egydio" userId="00575a3e5205fb66" providerId="LiveId" clId="{2146F0E6-60AB-BB4E-BFDF-471A59C2A0BD}" dt="2024-09-01T19:40:49.588" v="1135" actId="2696"/>
        <pc:sldMkLst>
          <pc:docMk/>
          <pc:sldMk cId="78382885" sldId="379"/>
        </pc:sldMkLst>
      </pc:sldChg>
      <pc:sldChg chg="addSp modSp add del mod setBg modNotes">
        <pc:chgData name="Jones Egydio" userId="00575a3e5205fb66" providerId="LiveId" clId="{2146F0E6-60AB-BB4E-BFDF-471A59C2A0BD}" dt="2024-09-01T19:29:28.784" v="938" actId="27636"/>
        <pc:sldMkLst>
          <pc:docMk/>
          <pc:sldMk cId="2709458205" sldId="380"/>
        </pc:sldMkLst>
        <pc:spChg chg="mod">
          <ac:chgData name="Jones Egydio" userId="00575a3e5205fb66" providerId="LiveId" clId="{2146F0E6-60AB-BB4E-BFDF-471A59C2A0BD}" dt="2024-09-01T19:28:43.142" v="931" actId="26606"/>
          <ac:spMkLst>
            <pc:docMk/>
            <pc:sldMk cId="2709458205" sldId="380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29:28.784" v="938" actId="27636"/>
          <ac:spMkLst>
            <pc:docMk/>
            <pc:sldMk cId="2709458205" sldId="380"/>
            <ac:spMk id="413" creationId="{00000000-0000-0000-0000-000000000000}"/>
          </ac:spMkLst>
        </pc:spChg>
        <pc:spChg chg="add">
          <ac:chgData name="Jones Egydio" userId="00575a3e5205fb66" providerId="LiveId" clId="{2146F0E6-60AB-BB4E-BFDF-471A59C2A0BD}" dt="2024-09-01T19:28:43.142" v="931" actId="26606"/>
          <ac:spMkLst>
            <pc:docMk/>
            <pc:sldMk cId="2709458205" sldId="380"/>
            <ac:spMk id="419" creationId="{04812C46-200A-4DEB-A05E-3ED6C68C2387}"/>
          </ac:spMkLst>
        </pc:spChg>
        <pc:spChg chg="add">
          <ac:chgData name="Jones Egydio" userId="00575a3e5205fb66" providerId="LiveId" clId="{2146F0E6-60AB-BB4E-BFDF-471A59C2A0BD}" dt="2024-09-01T19:28:43.142" v="931" actId="26606"/>
          <ac:spMkLst>
            <pc:docMk/>
            <pc:sldMk cId="2709458205" sldId="380"/>
            <ac:spMk id="421" creationId="{D1EA859B-E555-4109-94F3-6700E046E008}"/>
          </ac:spMkLst>
        </pc:spChg>
        <pc:picChg chg="add mod">
          <ac:chgData name="Jones Egydio" userId="00575a3e5205fb66" providerId="LiveId" clId="{2146F0E6-60AB-BB4E-BFDF-471A59C2A0BD}" dt="2024-09-01T19:29:12.317" v="934"/>
          <ac:picMkLst>
            <pc:docMk/>
            <pc:sldMk cId="2709458205" sldId="380"/>
            <ac:picMk id="2" creationId="{6661FF6A-1D87-31FB-603C-061BC9CF8E66}"/>
          </ac:picMkLst>
        </pc:picChg>
        <pc:picChg chg="add">
          <ac:chgData name="Jones Egydio" userId="00575a3e5205fb66" providerId="LiveId" clId="{2146F0E6-60AB-BB4E-BFDF-471A59C2A0BD}" dt="2024-09-01T19:28:43.142" v="931" actId="26606"/>
          <ac:picMkLst>
            <pc:docMk/>
            <pc:sldMk cId="2709458205" sldId="380"/>
            <ac:picMk id="415" creationId="{48A017A9-FFF2-6A40-3E7A-9B43D6F6BF6F}"/>
          </ac:picMkLst>
        </pc:picChg>
      </pc:sldChg>
      <pc:sldChg chg="addSp modSp add del modNotes">
        <pc:chgData name="Jones Egydio" userId="00575a3e5205fb66" providerId="LiveId" clId="{2146F0E6-60AB-BB4E-BFDF-471A59C2A0BD}" dt="2024-09-01T14:36:29.815" v="322" actId="2696"/>
        <pc:sldMkLst>
          <pc:docMk/>
          <pc:sldMk cId="1036052467" sldId="386"/>
        </pc:sldMkLst>
        <pc:picChg chg="add mod">
          <ac:chgData name="Jones Egydio" userId="00575a3e5205fb66" providerId="LiveId" clId="{2146F0E6-60AB-BB4E-BFDF-471A59C2A0BD}" dt="2024-09-01T14:32:06.505" v="282"/>
          <ac:picMkLst>
            <pc:docMk/>
            <pc:sldMk cId="1036052467" sldId="386"/>
            <ac:picMk id="2" creationId="{8CDC5CD1-2590-00C2-FF77-D089CC67976C}"/>
          </ac:picMkLst>
        </pc:picChg>
      </pc:sldChg>
      <pc:sldChg chg="addSp delSp add del mod modNotes">
        <pc:chgData name="Jones Egydio" userId="00575a3e5205fb66" providerId="LiveId" clId="{2146F0E6-60AB-BB4E-BFDF-471A59C2A0BD}" dt="2024-09-01T19:05:20.725" v="771" actId="2696"/>
        <pc:sldMkLst>
          <pc:docMk/>
          <pc:sldMk cId="2405172648" sldId="387"/>
        </pc:sldMkLst>
        <pc:spChg chg="add del">
          <ac:chgData name="Jones Egydio" userId="00575a3e5205fb66" providerId="LiveId" clId="{2146F0E6-60AB-BB4E-BFDF-471A59C2A0BD}" dt="2024-09-01T18:59:01.468" v="747" actId="478"/>
          <ac:spMkLst>
            <pc:docMk/>
            <pc:sldMk cId="2405172648" sldId="387"/>
            <ac:spMk id="5" creationId="{00000000-0000-0000-0000-000000000000}"/>
          </ac:spMkLst>
        </pc:spChg>
        <pc:spChg chg="add del">
          <ac:chgData name="Jones Egydio" userId="00575a3e5205fb66" providerId="LiveId" clId="{2146F0E6-60AB-BB4E-BFDF-471A59C2A0BD}" dt="2024-09-01T18:59:01.805" v="748" actId="478"/>
          <ac:spMkLst>
            <pc:docMk/>
            <pc:sldMk cId="2405172648" sldId="387"/>
            <ac:spMk id="15" creationId="{00000000-0000-0000-0000-000000000000}"/>
          </ac:spMkLst>
        </pc:spChg>
        <pc:spChg chg="add del">
          <ac:chgData name="Jones Egydio" userId="00575a3e5205fb66" providerId="LiveId" clId="{2146F0E6-60AB-BB4E-BFDF-471A59C2A0BD}" dt="2024-09-01T18:59:02.281" v="750" actId="478"/>
          <ac:spMkLst>
            <pc:docMk/>
            <pc:sldMk cId="2405172648" sldId="387"/>
            <ac:spMk id="412" creationId="{00000000-0000-0000-0000-000000000000}"/>
          </ac:spMkLst>
        </pc:spChg>
        <pc:spChg chg="add del">
          <ac:chgData name="Jones Egydio" userId="00575a3e5205fb66" providerId="LiveId" clId="{2146F0E6-60AB-BB4E-BFDF-471A59C2A0BD}" dt="2024-09-01T18:59:02.082" v="749" actId="478"/>
          <ac:spMkLst>
            <pc:docMk/>
            <pc:sldMk cId="2405172648" sldId="387"/>
            <ac:spMk id="413" creationId="{00000000-0000-0000-0000-000000000000}"/>
          </ac:spMkLst>
        </pc:spChg>
        <pc:picChg chg="add del">
          <ac:chgData name="Jones Egydio" userId="00575a3e5205fb66" providerId="LiveId" clId="{2146F0E6-60AB-BB4E-BFDF-471A59C2A0BD}" dt="2024-09-01T19:03:24.599" v="753" actId="478"/>
          <ac:picMkLst>
            <pc:docMk/>
            <pc:sldMk cId="2405172648" sldId="387"/>
            <ac:picMk id="10" creationId="{00000000-0000-0000-0000-000000000000}"/>
          </ac:picMkLst>
        </pc:picChg>
      </pc:sldChg>
      <pc:sldChg chg="addSp modSp add del mod setBg modNotes">
        <pc:chgData name="Jones Egydio" userId="00575a3e5205fb66" providerId="LiveId" clId="{2146F0E6-60AB-BB4E-BFDF-471A59C2A0BD}" dt="2024-09-01T19:16:02.586" v="862" actId="1076"/>
        <pc:sldMkLst>
          <pc:docMk/>
          <pc:sldMk cId="1856476041" sldId="388"/>
        </pc:sldMkLst>
        <pc:spChg chg="mod">
          <ac:chgData name="Jones Egydio" userId="00575a3e5205fb66" providerId="LiveId" clId="{2146F0E6-60AB-BB4E-BFDF-471A59C2A0BD}" dt="2024-09-01T19:12:56.018" v="840" actId="26606"/>
          <ac:spMkLst>
            <pc:docMk/>
            <pc:sldMk cId="1856476041" sldId="388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12:56.018" v="840" actId="26606"/>
          <ac:spMkLst>
            <pc:docMk/>
            <pc:sldMk cId="1856476041" sldId="388"/>
            <ac:spMk id="413" creationId="{00000000-0000-0000-0000-000000000000}"/>
          </ac:spMkLst>
        </pc:spChg>
        <pc:spChg chg="add">
          <ac:chgData name="Jones Egydio" userId="00575a3e5205fb66" providerId="LiveId" clId="{2146F0E6-60AB-BB4E-BFDF-471A59C2A0BD}" dt="2024-09-01T19:12:56.018" v="840" actId="26606"/>
          <ac:spMkLst>
            <pc:docMk/>
            <pc:sldMk cId="1856476041" sldId="388"/>
            <ac:spMk id="418" creationId="{115719BB-48A7-4AF4-BB91-DC82E0DF727D}"/>
          </ac:spMkLst>
        </pc:spChg>
        <pc:spChg chg="add">
          <ac:chgData name="Jones Egydio" userId="00575a3e5205fb66" providerId="LiveId" clId="{2146F0E6-60AB-BB4E-BFDF-471A59C2A0BD}" dt="2024-09-01T19:12:56.018" v="840" actId="26606"/>
          <ac:spMkLst>
            <pc:docMk/>
            <pc:sldMk cId="1856476041" sldId="388"/>
            <ac:spMk id="420" creationId="{10973A55-5440-4A99-B526-B5812E46271E}"/>
          </ac:spMkLst>
        </pc:spChg>
        <pc:spChg chg="add">
          <ac:chgData name="Jones Egydio" userId="00575a3e5205fb66" providerId="LiveId" clId="{2146F0E6-60AB-BB4E-BFDF-471A59C2A0BD}" dt="2024-09-01T19:12:56.018" v="840" actId="26606"/>
          <ac:spMkLst>
            <pc:docMk/>
            <pc:sldMk cId="1856476041" sldId="388"/>
            <ac:spMk id="422" creationId="{A9682493-588A-4D52-98F6-FBBD80C07ECB}"/>
          </ac:spMkLst>
        </pc:spChg>
        <pc:spChg chg="add">
          <ac:chgData name="Jones Egydio" userId="00575a3e5205fb66" providerId="LiveId" clId="{2146F0E6-60AB-BB4E-BFDF-471A59C2A0BD}" dt="2024-09-01T19:12:56.018" v="840" actId="26606"/>
          <ac:spMkLst>
            <pc:docMk/>
            <pc:sldMk cId="1856476041" sldId="388"/>
            <ac:spMk id="424" creationId="{FBEC5A7A-ADE4-48D9-B89C-2BA1C9110632}"/>
          </ac:spMkLst>
        </pc:spChg>
        <pc:spChg chg="add">
          <ac:chgData name="Jones Egydio" userId="00575a3e5205fb66" providerId="LiveId" clId="{2146F0E6-60AB-BB4E-BFDF-471A59C2A0BD}" dt="2024-09-01T19:12:56.018" v="840" actId="26606"/>
          <ac:spMkLst>
            <pc:docMk/>
            <pc:sldMk cId="1856476041" sldId="388"/>
            <ac:spMk id="426" creationId="{82095FCE-EF05-4443-B97A-85DEE3A5CA17}"/>
          </ac:spMkLst>
        </pc:spChg>
        <pc:picChg chg="add mod">
          <ac:chgData name="Jones Egydio" userId="00575a3e5205fb66" providerId="LiveId" clId="{2146F0E6-60AB-BB4E-BFDF-471A59C2A0BD}" dt="2024-09-01T19:15:55.420" v="861"/>
          <ac:picMkLst>
            <pc:docMk/>
            <pc:sldMk cId="1856476041" sldId="388"/>
            <ac:picMk id="2" creationId="{3EC60093-F0C3-920D-004F-0E339C95855F}"/>
          </ac:picMkLst>
        </pc:picChg>
        <pc:picChg chg="mod">
          <ac:chgData name="Jones Egydio" userId="00575a3e5205fb66" providerId="LiveId" clId="{2146F0E6-60AB-BB4E-BFDF-471A59C2A0BD}" dt="2024-09-01T19:16:02.586" v="862" actId="1076"/>
          <ac:picMkLst>
            <pc:docMk/>
            <pc:sldMk cId="1856476041" sldId="388"/>
            <ac:picMk id="5" creationId="{00000000-0000-0000-0000-000000000000}"/>
          </ac:picMkLst>
        </pc:picChg>
        <pc:picChg chg="mod">
          <ac:chgData name="Jones Egydio" userId="00575a3e5205fb66" providerId="LiveId" clId="{2146F0E6-60AB-BB4E-BFDF-471A59C2A0BD}" dt="2024-09-01T19:12:56.018" v="840" actId="26606"/>
          <ac:picMkLst>
            <pc:docMk/>
            <pc:sldMk cId="1856476041" sldId="388"/>
            <ac:picMk id="9" creationId="{00000000-0000-0000-0000-000000000000}"/>
          </ac:picMkLst>
        </pc:picChg>
      </pc:sldChg>
      <pc:sldChg chg="addSp modSp add del mod setBg modNotes">
        <pc:chgData name="Jones Egydio" userId="00575a3e5205fb66" providerId="LiveId" clId="{2146F0E6-60AB-BB4E-BFDF-471A59C2A0BD}" dt="2024-09-03T20:21:39" v="1200" actId="14100"/>
        <pc:sldMkLst>
          <pc:docMk/>
          <pc:sldMk cId="59324954" sldId="389"/>
        </pc:sldMkLst>
        <pc:spChg chg="mod">
          <ac:chgData name="Jones Egydio" userId="00575a3e5205fb66" providerId="LiveId" clId="{2146F0E6-60AB-BB4E-BFDF-471A59C2A0BD}" dt="2024-09-01T19:18:21.752" v="878" actId="1076"/>
          <ac:spMkLst>
            <pc:docMk/>
            <pc:sldMk cId="59324954" sldId="389"/>
            <ac:spMk id="3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17:59.448" v="875" actId="26606"/>
          <ac:spMkLst>
            <pc:docMk/>
            <pc:sldMk cId="59324954" sldId="389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3T20:21:39" v="1200" actId="14100"/>
          <ac:spMkLst>
            <pc:docMk/>
            <pc:sldMk cId="59324954" sldId="389"/>
            <ac:spMk id="413" creationId="{00000000-0000-0000-0000-000000000000}"/>
          </ac:spMkLst>
        </pc:spChg>
        <pc:spChg chg="add">
          <ac:chgData name="Jones Egydio" userId="00575a3e5205fb66" providerId="LiveId" clId="{2146F0E6-60AB-BB4E-BFDF-471A59C2A0BD}" dt="2024-09-01T19:17:59.448" v="875" actId="26606"/>
          <ac:spMkLst>
            <pc:docMk/>
            <pc:sldMk cId="59324954" sldId="389"/>
            <ac:spMk id="418" creationId="{DAF1966E-FD40-4A4A-B61B-C4DF7FA05F06}"/>
          </ac:spMkLst>
        </pc:spChg>
        <pc:spChg chg="add">
          <ac:chgData name="Jones Egydio" userId="00575a3e5205fb66" providerId="LiveId" clId="{2146F0E6-60AB-BB4E-BFDF-471A59C2A0BD}" dt="2024-09-01T19:17:59.448" v="875" actId="26606"/>
          <ac:spMkLst>
            <pc:docMk/>
            <pc:sldMk cId="59324954" sldId="389"/>
            <ac:spMk id="420" creationId="{047BFA19-D45E-416B-A404-7AF2F3F27017}"/>
          </ac:spMkLst>
        </pc:spChg>
        <pc:spChg chg="add">
          <ac:chgData name="Jones Egydio" userId="00575a3e5205fb66" providerId="LiveId" clId="{2146F0E6-60AB-BB4E-BFDF-471A59C2A0BD}" dt="2024-09-01T19:17:59.448" v="875" actId="26606"/>
          <ac:spMkLst>
            <pc:docMk/>
            <pc:sldMk cId="59324954" sldId="389"/>
            <ac:spMk id="422" creationId="{8E0105E7-23DB-4CF2-8258-FF47C7620F6E}"/>
          </ac:spMkLst>
        </pc:spChg>
        <pc:spChg chg="add">
          <ac:chgData name="Jones Egydio" userId="00575a3e5205fb66" providerId="LiveId" clId="{2146F0E6-60AB-BB4E-BFDF-471A59C2A0BD}" dt="2024-09-01T19:17:59.448" v="875" actId="26606"/>
          <ac:spMkLst>
            <pc:docMk/>
            <pc:sldMk cId="59324954" sldId="389"/>
            <ac:spMk id="424" creationId="{074B4F7D-14B2-478B-8BF5-01E4E0C5D263}"/>
          </ac:spMkLst>
        </pc:spChg>
        <pc:picChg chg="add mod">
          <ac:chgData name="Jones Egydio" userId="00575a3e5205fb66" providerId="LiveId" clId="{2146F0E6-60AB-BB4E-BFDF-471A59C2A0BD}" dt="2024-09-01T19:18:33.447" v="879"/>
          <ac:picMkLst>
            <pc:docMk/>
            <pc:sldMk cId="59324954" sldId="389"/>
            <ac:picMk id="2" creationId="{28B744F2-B93C-2EEA-168F-D63667837B02}"/>
          </ac:picMkLst>
        </pc:picChg>
      </pc:sldChg>
      <pc:sldChg chg="addSp delSp modSp add del mod setBg modNotes">
        <pc:chgData name="Jones Egydio" userId="00575a3e5205fb66" providerId="LiveId" clId="{2146F0E6-60AB-BB4E-BFDF-471A59C2A0BD}" dt="2024-09-01T19:24:43.307" v="895" actId="5793"/>
        <pc:sldMkLst>
          <pc:docMk/>
          <pc:sldMk cId="2143800494" sldId="390"/>
        </pc:sldMkLst>
        <pc:spChg chg="mod">
          <ac:chgData name="Jones Egydio" userId="00575a3e5205fb66" providerId="LiveId" clId="{2146F0E6-60AB-BB4E-BFDF-471A59C2A0BD}" dt="2024-09-01T19:19:15.614" v="886" actId="26606"/>
          <ac:spMkLst>
            <pc:docMk/>
            <pc:sldMk cId="2143800494" sldId="390"/>
            <ac:spMk id="412" creationId="{00000000-0000-0000-0000-000000000000}"/>
          </ac:spMkLst>
        </pc:spChg>
        <pc:spChg chg="mod ord">
          <ac:chgData name="Jones Egydio" userId="00575a3e5205fb66" providerId="LiveId" clId="{2146F0E6-60AB-BB4E-BFDF-471A59C2A0BD}" dt="2024-09-01T19:24:43.307" v="895" actId="5793"/>
          <ac:spMkLst>
            <pc:docMk/>
            <pc:sldMk cId="2143800494" sldId="390"/>
            <ac:spMk id="413" creationId="{00000000-0000-0000-0000-000000000000}"/>
          </ac:spMkLst>
        </pc:spChg>
        <pc:spChg chg="add del">
          <ac:chgData name="Jones Egydio" userId="00575a3e5205fb66" providerId="LiveId" clId="{2146F0E6-60AB-BB4E-BFDF-471A59C2A0BD}" dt="2024-09-01T19:19:15.614" v="886" actId="26606"/>
          <ac:spMkLst>
            <pc:docMk/>
            <pc:sldMk cId="2143800494" sldId="390"/>
            <ac:spMk id="418" creationId="{84ECDE7A-6944-466D-8FFE-149A29BA6BAE}"/>
          </ac:spMkLst>
        </pc:spChg>
        <pc:spChg chg="add del">
          <ac:chgData name="Jones Egydio" userId="00575a3e5205fb66" providerId="LiveId" clId="{2146F0E6-60AB-BB4E-BFDF-471A59C2A0BD}" dt="2024-09-01T19:19:15.614" v="886" actId="26606"/>
          <ac:spMkLst>
            <pc:docMk/>
            <pc:sldMk cId="2143800494" sldId="390"/>
            <ac:spMk id="420" creationId="{B3420082-9415-44EC-802E-C77D71D59C57}"/>
          </ac:spMkLst>
        </pc:spChg>
        <pc:spChg chg="add del">
          <ac:chgData name="Jones Egydio" userId="00575a3e5205fb66" providerId="LiveId" clId="{2146F0E6-60AB-BB4E-BFDF-471A59C2A0BD}" dt="2024-09-01T19:19:15.614" v="886" actId="26606"/>
          <ac:spMkLst>
            <pc:docMk/>
            <pc:sldMk cId="2143800494" sldId="390"/>
            <ac:spMk id="422" creationId="{55A52C45-1FCB-4636-A80F-2849B8226C01}"/>
          </ac:spMkLst>
        </pc:spChg>
        <pc:spChg chg="add del">
          <ac:chgData name="Jones Egydio" userId="00575a3e5205fb66" providerId="LiveId" clId="{2146F0E6-60AB-BB4E-BFDF-471A59C2A0BD}" dt="2024-09-01T19:19:15.614" v="886" actId="26606"/>
          <ac:spMkLst>
            <pc:docMk/>
            <pc:sldMk cId="2143800494" sldId="390"/>
            <ac:spMk id="424" creationId="{768EB4DD-3704-43AD-92B3-C4E0C6EA92CB}"/>
          </ac:spMkLst>
        </pc:spChg>
        <pc:spChg chg="add del">
          <ac:chgData name="Jones Egydio" userId="00575a3e5205fb66" providerId="LiveId" clId="{2146F0E6-60AB-BB4E-BFDF-471A59C2A0BD}" dt="2024-09-01T19:19:01.525" v="883" actId="26606"/>
          <ac:spMkLst>
            <pc:docMk/>
            <pc:sldMk cId="2143800494" sldId="390"/>
            <ac:spMk id="429" creationId="{058A14AF-9FB5-4CC7-BA35-E8E85D3EDF0E}"/>
          </ac:spMkLst>
        </pc:spChg>
        <pc:spChg chg="add del">
          <ac:chgData name="Jones Egydio" userId="00575a3e5205fb66" providerId="LiveId" clId="{2146F0E6-60AB-BB4E-BFDF-471A59C2A0BD}" dt="2024-09-01T19:19:01.525" v="883" actId="26606"/>
          <ac:spMkLst>
            <pc:docMk/>
            <pc:sldMk cId="2143800494" sldId="390"/>
            <ac:spMk id="431" creationId="{3A9A4357-BD1D-4622-A4FE-766E6AB8DE84}"/>
          </ac:spMkLst>
        </pc:spChg>
        <pc:spChg chg="add del">
          <ac:chgData name="Jones Egydio" userId="00575a3e5205fb66" providerId="LiveId" clId="{2146F0E6-60AB-BB4E-BFDF-471A59C2A0BD}" dt="2024-09-01T19:19:01.525" v="883" actId="26606"/>
          <ac:spMkLst>
            <pc:docMk/>
            <pc:sldMk cId="2143800494" sldId="390"/>
            <ac:spMk id="433" creationId="{E659831F-0D9A-4C63-9EBB-8435B85A440F}"/>
          </ac:spMkLst>
        </pc:spChg>
        <pc:spChg chg="add del">
          <ac:chgData name="Jones Egydio" userId="00575a3e5205fb66" providerId="LiveId" clId="{2146F0E6-60AB-BB4E-BFDF-471A59C2A0BD}" dt="2024-09-01T19:19:01.525" v="883" actId="26606"/>
          <ac:spMkLst>
            <pc:docMk/>
            <pc:sldMk cId="2143800494" sldId="390"/>
            <ac:spMk id="435" creationId="{E6995CE5-F890-4ABA-82A2-26507CE8D2A3}"/>
          </ac:spMkLst>
        </pc:spChg>
        <pc:spChg chg="add del">
          <ac:chgData name="Jones Egydio" userId="00575a3e5205fb66" providerId="LiveId" clId="{2146F0E6-60AB-BB4E-BFDF-471A59C2A0BD}" dt="2024-09-01T19:19:15.597" v="885" actId="26606"/>
          <ac:spMkLst>
            <pc:docMk/>
            <pc:sldMk cId="2143800494" sldId="390"/>
            <ac:spMk id="437" creationId="{9427AF5F-9A0E-42B7-A252-FD64C9885F9C}"/>
          </ac:spMkLst>
        </pc:spChg>
        <pc:spChg chg="add">
          <ac:chgData name="Jones Egydio" userId="00575a3e5205fb66" providerId="LiveId" clId="{2146F0E6-60AB-BB4E-BFDF-471A59C2A0BD}" dt="2024-09-01T19:19:15.614" v="886" actId="26606"/>
          <ac:spMkLst>
            <pc:docMk/>
            <pc:sldMk cId="2143800494" sldId="390"/>
            <ac:spMk id="444" creationId="{17BDD930-0E65-490A-9CE5-554C357C4428}"/>
          </ac:spMkLst>
        </pc:spChg>
        <pc:spChg chg="add">
          <ac:chgData name="Jones Egydio" userId="00575a3e5205fb66" providerId="LiveId" clId="{2146F0E6-60AB-BB4E-BFDF-471A59C2A0BD}" dt="2024-09-01T19:19:15.614" v="886" actId="26606"/>
          <ac:spMkLst>
            <pc:docMk/>
            <pc:sldMk cId="2143800494" sldId="390"/>
            <ac:spMk id="445" creationId="{3A912C67-99A1-4956-8F68-1846C21771E8}"/>
          </ac:spMkLst>
        </pc:spChg>
        <pc:grpChg chg="add">
          <ac:chgData name="Jones Egydio" userId="00575a3e5205fb66" providerId="LiveId" clId="{2146F0E6-60AB-BB4E-BFDF-471A59C2A0BD}" dt="2024-09-01T19:19:15.614" v="886" actId="26606"/>
          <ac:grpSpMkLst>
            <pc:docMk/>
            <pc:sldMk cId="2143800494" sldId="390"/>
            <ac:grpSpMk id="439" creationId="{DD81D498-EAA8-40F3-8230-AE4DEDA3830D}"/>
          </ac:grpSpMkLst>
        </pc:grpChg>
        <pc:grpChg chg="add">
          <ac:chgData name="Jones Egydio" userId="00575a3e5205fb66" providerId="LiveId" clId="{2146F0E6-60AB-BB4E-BFDF-471A59C2A0BD}" dt="2024-09-01T19:19:15.614" v="886" actId="26606"/>
          <ac:grpSpMkLst>
            <pc:docMk/>
            <pc:sldMk cId="2143800494" sldId="390"/>
            <ac:grpSpMk id="446" creationId="{569E5994-073E-4708-B3E6-43BFED0CEB4C}"/>
          </ac:grpSpMkLst>
        </pc:grpChg>
        <pc:picChg chg="add mod">
          <ac:chgData name="Jones Egydio" userId="00575a3e5205fb66" providerId="LiveId" clId="{2146F0E6-60AB-BB4E-BFDF-471A59C2A0BD}" dt="2024-09-01T19:18:51.272" v="881"/>
          <ac:picMkLst>
            <pc:docMk/>
            <pc:sldMk cId="2143800494" sldId="390"/>
            <ac:picMk id="2" creationId="{73BD92E6-85A4-AB01-DB03-18B9CACFC2DD}"/>
          </ac:picMkLst>
        </pc:picChg>
        <pc:picChg chg="mod ord">
          <ac:chgData name="Jones Egydio" userId="00575a3e5205fb66" providerId="LiveId" clId="{2146F0E6-60AB-BB4E-BFDF-471A59C2A0BD}" dt="2024-09-01T19:19:15.614" v="886" actId="26606"/>
          <ac:picMkLst>
            <pc:docMk/>
            <pc:sldMk cId="2143800494" sldId="390"/>
            <ac:picMk id="4" creationId="{00000000-0000-0000-0000-000000000000}"/>
          </ac:picMkLst>
        </pc:picChg>
      </pc:sldChg>
      <pc:sldChg chg="addSp modSp add del mod setBg modNotes">
        <pc:chgData name="Jones Egydio" userId="00575a3e5205fb66" providerId="LiveId" clId="{2146F0E6-60AB-BB4E-BFDF-471A59C2A0BD}" dt="2024-09-01T19:26:34.332" v="913"/>
        <pc:sldMkLst>
          <pc:docMk/>
          <pc:sldMk cId="4070316150" sldId="391"/>
        </pc:sldMkLst>
        <pc:spChg chg="mod">
          <ac:chgData name="Jones Egydio" userId="00575a3e5205fb66" providerId="LiveId" clId="{2146F0E6-60AB-BB4E-BFDF-471A59C2A0BD}" dt="2024-09-01T19:26:13.871" v="909" actId="26606"/>
          <ac:spMkLst>
            <pc:docMk/>
            <pc:sldMk cId="4070316150" sldId="391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26:13.871" v="909" actId="26606"/>
          <ac:spMkLst>
            <pc:docMk/>
            <pc:sldMk cId="4070316150" sldId="391"/>
            <ac:spMk id="413" creationId="{00000000-0000-0000-0000-000000000000}"/>
          </ac:spMkLst>
        </pc:spChg>
        <pc:spChg chg="add">
          <ac:chgData name="Jones Egydio" userId="00575a3e5205fb66" providerId="LiveId" clId="{2146F0E6-60AB-BB4E-BFDF-471A59C2A0BD}" dt="2024-09-01T19:26:13.871" v="909" actId="26606"/>
          <ac:spMkLst>
            <pc:docMk/>
            <pc:sldMk cId="4070316150" sldId="391"/>
            <ac:spMk id="418" creationId="{90D01200-0224-43C5-AB38-FB4D16B73FB7}"/>
          </ac:spMkLst>
        </pc:spChg>
        <pc:spChg chg="add">
          <ac:chgData name="Jones Egydio" userId="00575a3e5205fb66" providerId="LiveId" clId="{2146F0E6-60AB-BB4E-BFDF-471A59C2A0BD}" dt="2024-09-01T19:26:13.871" v="909" actId="26606"/>
          <ac:spMkLst>
            <pc:docMk/>
            <pc:sldMk cId="4070316150" sldId="391"/>
            <ac:spMk id="420" creationId="{728A44A4-A002-4A88-9FC9-1D0566C97A47}"/>
          </ac:spMkLst>
        </pc:spChg>
        <pc:spChg chg="add">
          <ac:chgData name="Jones Egydio" userId="00575a3e5205fb66" providerId="LiveId" clId="{2146F0E6-60AB-BB4E-BFDF-471A59C2A0BD}" dt="2024-09-01T19:26:13.871" v="909" actId="26606"/>
          <ac:spMkLst>
            <pc:docMk/>
            <pc:sldMk cId="4070316150" sldId="391"/>
            <ac:spMk id="422" creationId="{3E7D5C7B-DD16-401B-85CE-4AAA2A4F5136}"/>
          </ac:spMkLst>
        </pc:spChg>
        <pc:picChg chg="add mod">
          <ac:chgData name="Jones Egydio" userId="00575a3e5205fb66" providerId="LiveId" clId="{2146F0E6-60AB-BB4E-BFDF-471A59C2A0BD}" dt="2024-09-01T19:26:34.332" v="913"/>
          <ac:picMkLst>
            <pc:docMk/>
            <pc:sldMk cId="4070316150" sldId="391"/>
            <ac:picMk id="2" creationId="{D5D1E728-4412-FA3E-E9E4-2E6DB31195C7}"/>
          </ac:picMkLst>
        </pc:picChg>
        <pc:picChg chg="mod">
          <ac:chgData name="Jones Egydio" userId="00575a3e5205fb66" providerId="LiveId" clId="{2146F0E6-60AB-BB4E-BFDF-471A59C2A0BD}" dt="2024-09-01T19:26:13.871" v="909" actId="26606"/>
          <ac:picMkLst>
            <pc:docMk/>
            <pc:sldMk cId="4070316150" sldId="391"/>
            <ac:picMk id="4" creationId="{00000000-0000-0000-0000-000000000000}"/>
          </ac:picMkLst>
        </pc:picChg>
      </pc:sldChg>
      <pc:sldChg chg="addSp modSp add del mod setBg modNotes">
        <pc:chgData name="Jones Egydio" userId="00575a3e5205fb66" providerId="LiveId" clId="{2146F0E6-60AB-BB4E-BFDF-471A59C2A0BD}" dt="2024-09-01T19:41:02.914" v="1139"/>
        <pc:sldMkLst>
          <pc:docMk/>
          <pc:sldMk cId="3471856406" sldId="392"/>
        </pc:sldMkLst>
        <pc:spChg chg="mod">
          <ac:chgData name="Jones Egydio" userId="00575a3e5205fb66" providerId="LiveId" clId="{2146F0E6-60AB-BB4E-BFDF-471A59C2A0BD}" dt="2024-09-01T19:40:58.721" v="1137" actId="207"/>
          <ac:spMkLst>
            <pc:docMk/>
            <pc:sldMk cId="3471856406" sldId="392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1:00.184" v="1138"/>
          <ac:picMkLst>
            <pc:docMk/>
            <pc:sldMk cId="3471856406" sldId="392"/>
            <ac:picMk id="2" creationId="{2019076C-D3B3-2C6C-DBF9-BFE407FA6613}"/>
          </ac:picMkLst>
        </pc:picChg>
      </pc:sldChg>
      <pc:sldChg chg="addSp modSp add del mod setBg modNotes">
        <pc:chgData name="Jones Egydio" userId="00575a3e5205fb66" providerId="LiveId" clId="{2146F0E6-60AB-BB4E-BFDF-471A59C2A0BD}" dt="2024-09-01T19:29:05.638" v="933" actId="1076"/>
        <pc:sldMkLst>
          <pc:docMk/>
          <pc:sldMk cId="3046547553" sldId="393"/>
        </pc:sldMkLst>
        <pc:spChg chg="mod">
          <ac:chgData name="Jones Egydio" userId="00575a3e5205fb66" providerId="LiveId" clId="{2146F0E6-60AB-BB4E-BFDF-471A59C2A0BD}" dt="2024-09-01T19:12:08.120" v="831" actId="26606"/>
          <ac:spMkLst>
            <pc:docMk/>
            <pc:sldMk cId="3046547553" sldId="393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12:36.937" v="838" actId="5793"/>
          <ac:spMkLst>
            <pc:docMk/>
            <pc:sldMk cId="3046547553" sldId="393"/>
            <ac:spMk id="413" creationId="{00000000-0000-0000-0000-000000000000}"/>
          </ac:spMkLst>
        </pc:spChg>
        <pc:spChg chg="add">
          <ac:chgData name="Jones Egydio" userId="00575a3e5205fb66" providerId="LiveId" clId="{2146F0E6-60AB-BB4E-BFDF-471A59C2A0BD}" dt="2024-09-01T19:12:08.120" v="831" actId="26606"/>
          <ac:spMkLst>
            <pc:docMk/>
            <pc:sldMk cId="3046547553" sldId="393"/>
            <ac:spMk id="419" creationId="{04812C46-200A-4DEB-A05E-3ED6C68C2387}"/>
          </ac:spMkLst>
        </pc:spChg>
        <pc:spChg chg="add">
          <ac:chgData name="Jones Egydio" userId="00575a3e5205fb66" providerId="LiveId" clId="{2146F0E6-60AB-BB4E-BFDF-471A59C2A0BD}" dt="2024-09-01T19:12:08.120" v="831" actId="26606"/>
          <ac:spMkLst>
            <pc:docMk/>
            <pc:sldMk cId="3046547553" sldId="393"/>
            <ac:spMk id="421" creationId="{D1EA859B-E555-4109-94F3-6700E046E008}"/>
          </ac:spMkLst>
        </pc:spChg>
        <pc:picChg chg="add mod">
          <ac:chgData name="Jones Egydio" userId="00575a3e5205fb66" providerId="LiveId" clId="{2146F0E6-60AB-BB4E-BFDF-471A59C2A0BD}" dt="2024-09-01T19:29:05.638" v="933" actId="1076"/>
          <ac:picMkLst>
            <pc:docMk/>
            <pc:sldMk cId="3046547553" sldId="393"/>
            <ac:picMk id="2" creationId="{2010D8B0-C3B7-D79F-B242-F0BB4548B9FF}"/>
          </ac:picMkLst>
        </pc:picChg>
        <pc:picChg chg="add mod">
          <ac:chgData name="Jones Egydio" userId="00575a3e5205fb66" providerId="LiveId" clId="{2146F0E6-60AB-BB4E-BFDF-471A59C2A0BD}" dt="2024-09-01T19:12:39.552" v="839" actId="1076"/>
          <ac:picMkLst>
            <pc:docMk/>
            <pc:sldMk cId="3046547553" sldId="393"/>
            <ac:picMk id="415" creationId="{272DFEAB-F745-4943-27C8-073BE22E2C97}"/>
          </ac:picMkLst>
        </pc:picChg>
      </pc:sldChg>
      <pc:sldChg chg="addSp delSp modSp add del mod setBg modNotes">
        <pc:chgData name="Jones Egydio" userId="00575a3e5205fb66" providerId="LiveId" clId="{2146F0E6-60AB-BB4E-BFDF-471A59C2A0BD}" dt="2024-09-01T19:25:09.199" v="898" actId="26606"/>
        <pc:sldMkLst>
          <pc:docMk/>
          <pc:sldMk cId="731008631" sldId="394"/>
        </pc:sldMkLst>
        <pc:spChg chg="mod">
          <ac:chgData name="Jones Egydio" userId="00575a3e5205fb66" providerId="LiveId" clId="{2146F0E6-60AB-BB4E-BFDF-471A59C2A0BD}" dt="2024-09-01T19:25:09.199" v="898" actId="26606"/>
          <ac:spMkLst>
            <pc:docMk/>
            <pc:sldMk cId="731008631" sldId="394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25:09.199" v="898" actId="26606"/>
          <ac:spMkLst>
            <pc:docMk/>
            <pc:sldMk cId="731008631" sldId="394"/>
            <ac:spMk id="413" creationId="{00000000-0000-0000-0000-000000000000}"/>
          </ac:spMkLst>
        </pc:spChg>
        <pc:spChg chg="add del">
          <ac:chgData name="Jones Egydio" userId="00575a3e5205fb66" providerId="LiveId" clId="{2146F0E6-60AB-BB4E-BFDF-471A59C2A0BD}" dt="2024-09-01T19:25:09.199" v="898" actId="26606"/>
          <ac:spMkLst>
            <pc:docMk/>
            <pc:sldMk cId="731008631" sldId="394"/>
            <ac:spMk id="418" creationId="{DAF1966E-FD40-4A4A-B61B-C4DF7FA05F06}"/>
          </ac:spMkLst>
        </pc:spChg>
        <pc:spChg chg="add del">
          <ac:chgData name="Jones Egydio" userId="00575a3e5205fb66" providerId="LiveId" clId="{2146F0E6-60AB-BB4E-BFDF-471A59C2A0BD}" dt="2024-09-01T19:25:09.199" v="898" actId="26606"/>
          <ac:spMkLst>
            <pc:docMk/>
            <pc:sldMk cId="731008631" sldId="394"/>
            <ac:spMk id="420" creationId="{047BFA19-D45E-416B-A404-7AF2F3F27017}"/>
          </ac:spMkLst>
        </pc:spChg>
        <pc:spChg chg="add del">
          <ac:chgData name="Jones Egydio" userId="00575a3e5205fb66" providerId="LiveId" clId="{2146F0E6-60AB-BB4E-BFDF-471A59C2A0BD}" dt="2024-09-01T19:25:09.199" v="898" actId="26606"/>
          <ac:spMkLst>
            <pc:docMk/>
            <pc:sldMk cId="731008631" sldId="394"/>
            <ac:spMk id="422" creationId="{8E0105E7-23DB-4CF2-8258-FF47C7620F6E}"/>
          </ac:spMkLst>
        </pc:spChg>
        <pc:spChg chg="add del">
          <ac:chgData name="Jones Egydio" userId="00575a3e5205fb66" providerId="LiveId" clId="{2146F0E6-60AB-BB4E-BFDF-471A59C2A0BD}" dt="2024-09-01T19:25:09.199" v="898" actId="26606"/>
          <ac:spMkLst>
            <pc:docMk/>
            <pc:sldMk cId="731008631" sldId="394"/>
            <ac:spMk id="424" creationId="{074B4F7D-14B2-478B-8BF5-01E4E0C5D263}"/>
          </ac:spMkLst>
        </pc:spChg>
        <pc:spChg chg="add">
          <ac:chgData name="Jones Egydio" userId="00575a3e5205fb66" providerId="LiveId" clId="{2146F0E6-60AB-BB4E-BFDF-471A59C2A0BD}" dt="2024-09-01T19:25:09.199" v="898" actId="26606"/>
          <ac:spMkLst>
            <pc:docMk/>
            <pc:sldMk cId="731008631" sldId="394"/>
            <ac:spMk id="429" creationId="{E777E57D-6A88-4B5B-A068-2BA7FF4E8CCA}"/>
          </ac:spMkLst>
        </pc:spChg>
        <pc:spChg chg="add">
          <ac:chgData name="Jones Egydio" userId="00575a3e5205fb66" providerId="LiveId" clId="{2146F0E6-60AB-BB4E-BFDF-471A59C2A0BD}" dt="2024-09-01T19:25:09.199" v="898" actId="26606"/>
          <ac:spMkLst>
            <pc:docMk/>
            <pc:sldMk cId="731008631" sldId="394"/>
            <ac:spMk id="431" creationId="{F7117410-A2A4-4085-9ADC-46744551DBDE}"/>
          </ac:spMkLst>
        </pc:spChg>
        <pc:spChg chg="add">
          <ac:chgData name="Jones Egydio" userId="00575a3e5205fb66" providerId="LiveId" clId="{2146F0E6-60AB-BB4E-BFDF-471A59C2A0BD}" dt="2024-09-01T19:25:09.199" v="898" actId="26606"/>
          <ac:spMkLst>
            <pc:docMk/>
            <pc:sldMk cId="731008631" sldId="394"/>
            <ac:spMk id="433" creationId="{99F74EB5-E547-4FB4-95F5-BCC788F3C4A0}"/>
          </ac:spMkLst>
        </pc:spChg>
        <pc:picChg chg="add mod">
          <ac:chgData name="Jones Egydio" userId="00575a3e5205fb66" providerId="LiveId" clId="{2146F0E6-60AB-BB4E-BFDF-471A59C2A0BD}" dt="2024-09-01T19:24:59.254" v="897"/>
          <ac:picMkLst>
            <pc:docMk/>
            <pc:sldMk cId="731008631" sldId="394"/>
            <ac:picMk id="2" creationId="{DFDC75B7-C31A-1C96-A703-11E6F97D37EE}"/>
          </ac:picMkLst>
        </pc:picChg>
      </pc:sldChg>
      <pc:sldChg chg="addSp delSp modSp add del mod setBg modNotes">
        <pc:chgData name="Jones Egydio" userId="00575a3e5205fb66" providerId="LiveId" clId="{2146F0E6-60AB-BB4E-BFDF-471A59C2A0BD}" dt="2024-09-01T19:26:01.328" v="908" actId="478"/>
        <pc:sldMkLst>
          <pc:docMk/>
          <pc:sldMk cId="1045856315" sldId="395"/>
        </pc:sldMkLst>
        <pc:spChg chg="del mod">
          <ac:chgData name="Jones Egydio" userId="00575a3e5205fb66" providerId="LiveId" clId="{2146F0E6-60AB-BB4E-BFDF-471A59C2A0BD}" dt="2024-09-01T19:26:01.328" v="908" actId="478"/>
          <ac:spMkLst>
            <pc:docMk/>
            <pc:sldMk cId="1045856315" sldId="395"/>
            <ac:spMk id="4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25:27.414" v="899" actId="26606"/>
          <ac:spMkLst>
            <pc:docMk/>
            <pc:sldMk cId="1045856315" sldId="395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25:57.264" v="907" actId="27636"/>
          <ac:spMkLst>
            <pc:docMk/>
            <pc:sldMk cId="1045856315" sldId="395"/>
            <ac:spMk id="413" creationId="{00000000-0000-0000-0000-000000000000}"/>
          </ac:spMkLst>
        </pc:spChg>
        <pc:spChg chg="add">
          <ac:chgData name="Jones Egydio" userId="00575a3e5205fb66" providerId="LiveId" clId="{2146F0E6-60AB-BB4E-BFDF-471A59C2A0BD}" dt="2024-09-01T19:25:27.414" v="899" actId="26606"/>
          <ac:spMkLst>
            <pc:docMk/>
            <pc:sldMk cId="1045856315" sldId="395"/>
            <ac:spMk id="418" creationId="{E777E57D-6A88-4B5B-A068-2BA7FF4E8CCA}"/>
          </ac:spMkLst>
        </pc:spChg>
        <pc:spChg chg="add">
          <ac:chgData name="Jones Egydio" userId="00575a3e5205fb66" providerId="LiveId" clId="{2146F0E6-60AB-BB4E-BFDF-471A59C2A0BD}" dt="2024-09-01T19:25:27.414" v="899" actId="26606"/>
          <ac:spMkLst>
            <pc:docMk/>
            <pc:sldMk cId="1045856315" sldId="395"/>
            <ac:spMk id="420" creationId="{F7117410-A2A4-4085-9ADC-46744551DBDE}"/>
          </ac:spMkLst>
        </pc:spChg>
        <pc:spChg chg="add">
          <ac:chgData name="Jones Egydio" userId="00575a3e5205fb66" providerId="LiveId" clId="{2146F0E6-60AB-BB4E-BFDF-471A59C2A0BD}" dt="2024-09-01T19:25:27.414" v="899" actId="26606"/>
          <ac:spMkLst>
            <pc:docMk/>
            <pc:sldMk cId="1045856315" sldId="395"/>
            <ac:spMk id="422" creationId="{99F74EB5-E547-4FB4-95F5-BCC788F3C4A0}"/>
          </ac:spMkLst>
        </pc:spChg>
        <pc:picChg chg="add mod">
          <ac:chgData name="Jones Egydio" userId="00575a3e5205fb66" providerId="LiveId" clId="{2146F0E6-60AB-BB4E-BFDF-471A59C2A0BD}" dt="2024-09-01T19:25:37.484" v="900"/>
          <ac:picMkLst>
            <pc:docMk/>
            <pc:sldMk cId="1045856315" sldId="395"/>
            <ac:picMk id="2" creationId="{C46771D4-619A-5B86-84B8-4D89D580CFBE}"/>
          </ac:picMkLst>
        </pc:picChg>
      </pc:sldChg>
      <pc:sldChg chg="addSp modSp add del mod setBg modNotes">
        <pc:chgData name="Jones Egydio" userId="00575a3e5205fb66" providerId="LiveId" clId="{2146F0E6-60AB-BB4E-BFDF-471A59C2A0BD}" dt="2024-09-01T19:27:48.774" v="915"/>
        <pc:sldMkLst>
          <pc:docMk/>
          <pc:sldMk cId="2990686780" sldId="397"/>
        </pc:sldMkLst>
        <pc:spChg chg="mod">
          <ac:chgData name="Jones Egydio" userId="00575a3e5205fb66" providerId="LiveId" clId="{2146F0E6-60AB-BB4E-BFDF-471A59C2A0BD}" dt="2024-09-01T19:27:45.132" v="914" actId="26606"/>
          <ac:spMkLst>
            <pc:docMk/>
            <pc:sldMk cId="2990686780" sldId="397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27:45.132" v="914" actId="26606"/>
          <ac:spMkLst>
            <pc:docMk/>
            <pc:sldMk cId="2990686780" sldId="397"/>
            <ac:spMk id="413" creationId="{00000000-0000-0000-0000-000000000000}"/>
          </ac:spMkLst>
        </pc:spChg>
        <pc:spChg chg="add">
          <ac:chgData name="Jones Egydio" userId="00575a3e5205fb66" providerId="LiveId" clId="{2146F0E6-60AB-BB4E-BFDF-471A59C2A0BD}" dt="2024-09-01T19:27:45.132" v="914" actId="26606"/>
          <ac:spMkLst>
            <pc:docMk/>
            <pc:sldMk cId="2990686780" sldId="397"/>
            <ac:spMk id="418" creationId="{E777E57D-6A88-4B5B-A068-2BA7FF4E8CCA}"/>
          </ac:spMkLst>
        </pc:spChg>
        <pc:spChg chg="add">
          <ac:chgData name="Jones Egydio" userId="00575a3e5205fb66" providerId="LiveId" clId="{2146F0E6-60AB-BB4E-BFDF-471A59C2A0BD}" dt="2024-09-01T19:27:45.132" v="914" actId="26606"/>
          <ac:spMkLst>
            <pc:docMk/>
            <pc:sldMk cId="2990686780" sldId="397"/>
            <ac:spMk id="420" creationId="{F7117410-A2A4-4085-9ADC-46744551DBDE}"/>
          </ac:spMkLst>
        </pc:spChg>
        <pc:spChg chg="add">
          <ac:chgData name="Jones Egydio" userId="00575a3e5205fb66" providerId="LiveId" clId="{2146F0E6-60AB-BB4E-BFDF-471A59C2A0BD}" dt="2024-09-01T19:27:45.132" v="914" actId="26606"/>
          <ac:spMkLst>
            <pc:docMk/>
            <pc:sldMk cId="2990686780" sldId="397"/>
            <ac:spMk id="422" creationId="{99F74EB5-E547-4FB4-95F5-BCC788F3C4A0}"/>
          </ac:spMkLst>
        </pc:spChg>
        <pc:picChg chg="add mod">
          <ac:chgData name="Jones Egydio" userId="00575a3e5205fb66" providerId="LiveId" clId="{2146F0E6-60AB-BB4E-BFDF-471A59C2A0BD}" dt="2024-09-01T19:27:48.774" v="915"/>
          <ac:picMkLst>
            <pc:docMk/>
            <pc:sldMk cId="2990686780" sldId="397"/>
            <ac:picMk id="2" creationId="{50298176-1CF5-1DFA-5D54-C38A8DA8DD32}"/>
          </ac:picMkLst>
        </pc:picChg>
      </pc:sldChg>
      <pc:sldChg chg="modSp mod modAnim">
        <pc:chgData name="Jones Egydio" userId="00575a3e5205fb66" providerId="LiveId" clId="{2146F0E6-60AB-BB4E-BFDF-471A59C2A0BD}" dt="2024-09-01T15:03:53.376" v="420" actId="20577"/>
        <pc:sldMkLst>
          <pc:docMk/>
          <pc:sldMk cId="2401999045" sldId="398"/>
        </pc:sldMkLst>
        <pc:spChg chg="mod">
          <ac:chgData name="Jones Egydio" userId="00575a3e5205fb66" providerId="LiveId" clId="{2146F0E6-60AB-BB4E-BFDF-471A59C2A0BD}" dt="2024-09-01T15:03:53.376" v="420" actId="20577"/>
          <ac:spMkLst>
            <pc:docMk/>
            <pc:sldMk cId="2401999045" sldId="398"/>
            <ac:spMk id="12" creationId="{DDA43C48-0C4E-4D70-B6F7-1B2A8CD1A7BB}"/>
          </ac:spMkLst>
        </pc:spChg>
        <pc:picChg chg="mod">
          <ac:chgData name="Jones Egydio" userId="00575a3e5205fb66" providerId="LiveId" clId="{2146F0E6-60AB-BB4E-BFDF-471A59C2A0BD}" dt="2024-09-01T14:24:51.716" v="247" actId="1076"/>
          <ac:picMkLst>
            <pc:docMk/>
            <pc:sldMk cId="2401999045" sldId="398"/>
            <ac:picMk id="9" creationId="{773CF4B1-6749-450C-97CB-6F24030808F7}"/>
          </ac:picMkLst>
        </pc:picChg>
      </pc:sldChg>
      <pc:sldChg chg="addSp modSp add del mod setBg modNotes">
        <pc:chgData name="Jones Egydio" userId="00575a3e5205fb66" providerId="LiveId" clId="{2146F0E6-60AB-BB4E-BFDF-471A59C2A0BD}" dt="2024-09-01T19:31:02.453" v="950" actId="20577"/>
        <pc:sldMkLst>
          <pc:docMk/>
          <pc:sldMk cId="133015497" sldId="399"/>
        </pc:sldMkLst>
        <pc:spChg chg="mod">
          <ac:chgData name="Jones Egydio" userId="00575a3e5205fb66" providerId="LiveId" clId="{2146F0E6-60AB-BB4E-BFDF-471A59C2A0BD}" dt="2024-09-01T19:31:02.453" v="950" actId="20577"/>
          <ac:spMkLst>
            <pc:docMk/>
            <pc:sldMk cId="133015497" sldId="399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30:33.921" v="948" actId="5793"/>
          <ac:spMkLst>
            <pc:docMk/>
            <pc:sldMk cId="133015497" sldId="399"/>
            <ac:spMk id="413" creationId="{00000000-0000-0000-0000-000000000000}"/>
          </ac:spMkLst>
        </pc:spChg>
        <pc:spChg chg="add">
          <ac:chgData name="Jones Egydio" userId="00575a3e5205fb66" providerId="LiveId" clId="{2146F0E6-60AB-BB4E-BFDF-471A59C2A0BD}" dt="2024-09-01T19:30:02.705" v="941" actId="26606"/>
          <ac:spMkLst>
            <pc:docMk/>
            <pc:sldMk cId="133015497" sldId="399"/>
            <ac:spMk id="419" creationId="{04812C46-200A-4DEB-A05E-3ED6C68C2387}"/>
          </ac:spMkLst>
        </pc:spChg>
        <pc:picChg chg="add mod">
          <ac:chgData name="Jones Egydio" userId="00575a3e5205fb66" providerId="LiveId" clId="{2146F0E6-60AB-BB4E-BFDF-471A59C2A0BD}" dt="2024-09-01T19:30:05.119" v="942"/>
          <ac:picMkLst>
            <pc:docMk/>
            <pc:sldMk cId="133015497" sldId="399"/>
            <ac:picMk id="2" creationId="{9BC17990-C49F-4534-2AF3-5B42703CAF22}"/>
          </ac:picMkLst>
        </pc:picChg>
        <pc:picChg chg="add">
          <ac:chgData name="Jones Egydio" userId="00575a3e5205fb66" providerId="LiveId" clId="{2146F0E6-60AB-BB4E-BFDF-471A59C2A0BD}" dt="2024-09-01T19:30:02.705" v="941" actId="26606"/>
          <ac:picMkLst>
            <pc:docMk/>
            <pc:sldMk cId="133015497" sldId="399"/>
            <ac:picMk id="415" creationId="{C5D0F7B3-FAD6-9D7B-F28D-4D24E5D63D45}"/>
          </ac:picMkLst>
        </pc:picChg>
      </pc:sldChg>
      <pc:sldChg chg="addSp modSp add del mod setBg modNotes">
        <pc:chgData name="Jones Egydio" userId="00575a3e5205fb66" providerId="LiveId" clId="{2146F0E6-60AB-BB4E-BFDF-471A59C2A0BD}" dt="2024-09-01T19:32:07.566" v="968" actId="20577"/>
        <pc:sldMkLst>
          <pc:docMk/>
          <pc:sldMk cId="2175739842" sldId="400"/>
        </pc:sldMkLst>
        <pc:spChg chg="mod">
          <ac:chgData name="Jones Egydio" userId="00575a3e5205fb66" providerId="LiveId" clId="{2146F0E6-60AB-BB4E-BFDF-471A59C2A0BD}" dt="2024-09-01T19:31:14.644" v="951" actId="20577"/>
          <ac:spMkLst>
            <pc:docMk/>
            <pc:sldMk cId="2175739842" sldId="400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32:07.566" v="968" actId="20577"/>
          <ac:spMkLst>
            <pc:docMk/>
            <pc:sldMk cId="2175739842" sldId="400"/>
            <ac:spMk id="413" creationId="{00000000-0000-0000-0000-000000000000}"/>
          </ac:spMkLst>
        </pc:spChg>
        <pc:spChg chg="add">
          <ac:chgData name="Jones Egydio" userId="00575a3e5205fb66" providerId="LiveId" clId="{2146F0E6-60AB-BB4E-BFDF-471A59C2A0BD}" dt="2024-09-01T19:30:52.466" v="949" actId="26606"/>
          <ac:spMkLst>
            <pc:docMk/>
            <pc:sldMk cId="2175739842" sldId="400"/>
            <ac:spMk id="419" creationId="{04812C46-200A-4DEB-A05E-3ED6C68C2387}"/>
          </ac:spMkLst>
        </pc:spChg>
        <pc:picChg chg="add mod">
          <ac:chgData name="Jones Egydio" userId="00575a3e5205fb66" providerId="LiveId" clId="{2146F0E6-60AB-BB4E-BFDF-471A59C2A0BD}" dt="2024-09-01T19:31:17.086" v="952"/>
          <ac:picMkLst>
            <pc:docMk/>
            <pc:sldMk cId="2175739842" sldId="400"/>
            <ac:picMk id="2" creationId="{7025951D-5589-6752-231D-CF2E28F82249}"/>
          </ac:picMkLst>
        </pc:picChg>
        <pc:picChg chg="add">
          <ac:chgData name="Jones Egydio" userId="00575a3e5205fb66" providerId="LiveId" clId="{2146F0E6-60AB-BB4E-BFDF-471A59C2A0BD}" dt="2024-09-01T19:30:52.466" v="949" actId="26606"/>
          <ac:picMkLst>
            <pc:docMk/>
            <pc:sldMk cId="2175739842" sldId="400"/>
            <ac:picMk id="415" creationId="{F940ACBD-EC1B-7CC4-075B-0B5BA6EFC615}"/>
          </ac:picMkLst>
        </pc:picChg>
      </pc:sldChg>
      <pc:sldChg chg="addSp modSp add mod setBg modNotes">
        <pc:chgData name="Jones Egydio" userId="00575a3e5205fb66" providerId="LiveId" clId="{2146F0E6-60AB-BB4E-BFDF-471A59C2A0BD}" dt="2024-09-01T19:40:21.741" v="1129"/>
        <pc:sldMkLst>
          <pc:docMk/>
          <pc:sldMk cId="3407836505" sldId="402"/>
        </pc:sldMkLst>
        <pc:spChg chg="mod">
          <ac:chgData name="Jones Egydio" userId="00575a3e5205fb66" providerId="LiveId" clId="{2146F0E6-60AB-BB4E-BFDF-471A59C2A0BD}" dt="2024-09-01T19:40:17.106" v="1128" actId="207"/>
          <ac:spMkLst>
            <pc:docMk/>
            <pc:sldMk cId="3407836505" sldId="402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0:13.867" v="1127"/>
          <ac:picMkLst>
            <pc:docMk/>
            <pc:sldMk cId="3407836505" sldId="402"/>
            <ac:picMk id="4" creationId="{FE82D9E8-3676-5682-395A-2AC1D00A3880}"/>
          </ac:picMkLst>
        </pc:picChg>
      </pc:sldChg>
      <pc:sldChg chg="addSp modSp add mod setBg">
        <pc:chgData name="Jones Egydio" userId="00575a3e5205fb66" providerId="LiveId" clId="{2146F0E6-60AB-BB4E-BFDF-471A59C2A0BD}" dt="2024-09-01T19:40:38.427" v="1134"/>
        <pc:sldMkLst>
          <pc:docMk/>
          <pc:sldMk cId="1813869522" sldId="403"/>
        </pc:sldMkLst>
        <pc:spChg chg="add mod">
          <ac:chgData name="Jones Egydio" userId="00575a3e5205fb66" providerId="LiveId" clId="{2146F0E6-60AB-BB4E-BFDF-471A59C2A0BD}" dt="2024-09-01T19:40:35.928" v="1133" actId="207"/>
          <ac:spMkLst>
            <pc:docMk/>
            <pc:sldMk cId="1813869522" sldId="403"/>
            <ac:spMk id="3" creationId="{A16B48EC-74EA-32B0-9FB8-5638D63B08ED}"/>
          </ac:spMkLst>
        </pc:spChg>
        <pc:spChg chg="mod">
          <ac:chgData name="Jones Egydio" userId="00575a3e5205fb66" providerId="LiveId" clId="{2146F0E6-60AB-BB4E-BFDF-471A59C2A0BD}" dt="2024-09-01T19:40:29.796" v="1130" actId="207"/>
          <ac:spMkLst>
            <pc:docMk/>
            <pc:sldMk cId="1813869522" sldId="403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0:31.060" v="1131"/>
          <ac:picMkLst>
            <pc:docMk/>
            <pc:sldMk cId="1813869522" sldId="403"/>
            <ac:picMk id="2" creationId="{C0F8EABE-5DB1-ED81-1130-DA3F81DB7764}"/>
          </ac:picMkLst>
        </pc:picChg>
      </pc:sldChg>
      <pc:sldChg chg="addSp delSp modSp add mod setBg">
        <pc:chgData name="Jones Egydio" userId="00575a3e5205fb66" providerId="LiveId" clId="{2146F0E6-60AB-BB4E-BFDF-471A59C2A0BD}" dt="2024-09-01T19:41:28.708" v="1149"/>
        <pc:sldMkLst>
          <pc:docMk/>
          <pc:sldMk cId="1920836483" sldId="404"/>
        </pc:sldMkLst>
        <pc:spChg chg="add del mod">
          <ac:chgData name="Jones Egydio" userId="00575a3e5205fb66" providerId="LiveId" clId="{2146F0E6-60AB-BB4E-BFDF-471A59C2A0BD}" dt="2024-09-01T19:41:28.708" v="1149"/>
          <ac:spMkLst>
            <pc:docMk/>
            <pc:sldMk cId="1920836483" sldId="404"/>
            <ac:spMk id="5" creationId="{29BEA30F-14FC-ABB1-AE21-5CE389F1CB16}"/>
          </ac:spMkLst>
        </pc:spChg>
        <pc:spChg chg="add del mod">
          <ac:chgData name="Jones Egydio" userId="00575a3e5205fb66" providerId="LiveId" clId="{2146F0E6-60AB-BB4E-BFDF-471A59C2A0BD}" dt="2024-09-01T19:41:28.033" v="1147"/>
          <ac:spMkLst>
            <pc:docMk/>
            <pc:sldMk cId="1920836483" sldId="404"/>
            <ac:spMk id="11" creationId="{BED373C6-33BA-0585-3FB5-438318E7DD34}"/>
          </ac:spMkLst>
        </pc:spChg>
        <pc:spChg chg="mod">
          <ac:chgData name="Jones Egydio" userId="00575a3e5205fb66" providerId="LiveId" clId="{2146F0E6-60AB-BB4E-BFDF-471A59C2A0BD}" dt="2024-09-01T19:41:18.270" v="1141" actId="207"/>
          <ac:spMkLst>
            <pc:docMk/>
            <pc:sldMk cId="1920836483" sldId="404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1:19.844" v="1142"/>
          <ac:picMkLst>
            <pc:docMk/>
            <pc:sldMk cId="1920836483" sldId="404"/>
            <ac:picMk id="2" creationId="{B5FF0C26-D2A6-FF50-55D5-24D03598DAE8}"/>
          </ac:picMkLst>
        </pc:picChg>
      </pc:sldChg>
      <pc:sldChg chg="addSp modSp add mod setBg modNotes">
        <pc:chgData name="Jones Egydio" userId="00575a3e5205fb66" providerId="LiveId" clId="{2146F0E6-60AB-BB4E-BFDF-471A59C2A0BD}" dt="2024-09-01T19:41:48.887" v="1155"/>
        <pc:sldMkLst>
          <pc:docMk/>
          <pc:sldMk cId="3871541529" sldId="405"/>
        </pc:sldMkLst>
        <pc:spChg chg="mod">
          <ac:chgData name="Jones Egydio" userId="00575a3e5205fb66" providerId="LiveId" clId="{2146F0E6-60AB-BB4E-BFDF-471A59C2A0BD}" dt="2024-09-01T19:41:46.924" v="1154" actId="207"/>
          <ac:spMkLst>
            <pc:docMk/>
            <pc:sldMk cId="3871541529" sldId="405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1:42.870" v="1153"/>
          <ac:picMkLst>
            <pc:docMk/>
            <pc:sldMk cId="3871541529" sldId="405"/>
            <ac:picMk id="3" creationId="{5F27677A-52D1-987B-621D-86ABE312600A}"/>
          </ac:picMkLst>
        </pc:picChg>
      </pc:sldChg>
      <pc:sldChg chg="addSp modSp add mod setBg">
        <pc:chgData name="Jones Egydio" userId="00575a3e5205fb66" providerId="LiveId" clId="{2146F0E6-60AB-BB4E-BFDF-471A59C2A0BD}" dt="2024-09-01T19:42:00.722" v="1158"/>
        <pc:sldMkLst>
          <pc:docMk/>
          <pc:sldMk cId="1275064230" sldId="406"/>
        </pc:sldMkLst>
        <pc:spChg chg="mod">
          <ac:chgData name="Jones Egydio" userId="00575a3e5205fb66" providerId="LiveId" clId="{2146F0E6-60AB-BB4E-BFDF-471A59C2A0BD}" dt="2024-09-01T19:41:56.157" v="1156" actId="207"/>
          <ac:spMkLst>
            <pc:docMk/>
            <pc:sldMk cId="1275064230" sldId="406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1:57.646" v="1157"/>
          <ac:picMkLst>
            <pc:docMk/>
            <pc:sldMk cId="1275064230" sldId="406"/>
            <ac:picMk id="4" creationId="{B6F28FC6-8CD3-9CBB-8B48-3DACF2F96EF5}"/>
          </ac:picMkLst>
        </pc:picChg>
      </pc:sldChg>
      <pc:sldChg chg="addSp modSp add mod setBg modNotes">
        <pc:chgData name="Jones Egydio" userId="00575a3e5205fb66" providerId="LiveId" clId="{2146F0E6-60AB-BB4E-BFDF-471A59C2A0BD}" dt="2024-09-01T19:42:31.509" v="1165"/>
        <pc:sldMkLst>
          <pc:docMk/>
          <pc:sldMk cId="476824731" sldId="407"/>
        </pc:sldMkLst>
        <pc:spChg chg="mod">
          <ac:chgData name="Jones Egydio" userId="00575a3e5205fb66" providerId="LiveId" clId="{2146F0E6-60AB-BB4E-BFDF-471A59C2A0BD}" dt="2024-09-01T19:42:29.578" v="1164" actId="207"/>
          <ac:spMkLst>
            <pc:docMk/>
            <pc:sldMk cId="476824731" sldId="407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2:26.041" v="1163"/>
          <ac:picMkLst>
            <pc:docMk/>
            <pc:sldMk cId="476824731" sldId="407"/>
            <ac:picMk id="4" creationId="{5D339C6B-153F-7F15-09E7-724780FCC475}"/>
          </ac:picMkLst>
        </pc:picChg>
      </pc:sldChg>
      <pc:sldChg chg="addSp modSp add mod setBg modNotes">
        <pc:chgData name="Jones Egydio" userId="00575a3e5205fb66" providerId="LiveId" clId="{2146F0E6-60AB-BB4E-BFDF-471A59C2A0BD}" dt="2024-09-01T19:42:19.591" v="1162"/>
        <pc:sldMkLst>
          <pc:docMk/>
          <pc:sldMk cId="294395904" sldId="408"/>
        </pc:sldMkLst>
        <pc:spChg chg="mod">
          <ac:chgData name="Jones Egydio" userId="00575a3e5205fb66" providerId="LiveId" clId="{2146F0E6-60AB-BB4E-BFDF-471A59C2A0BD}" dt="2024-09-01T19:42:17.493" v="1161" actId="207"/>
          <ac:spMkLst>
            <pc:docMk/>
            <pc:sldMk cId="294395904" sldId="408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2:13.710" v="1160"/>
          <ac:picMkLst>
            <pc:docMk/>
            <pc:sldMk cId="294395904" sldId="408"/>
            <ac:picMk id="2" creationId="{A34FD25D-4AD6-5BCB-A041-EA92B32AFD0E}"/>
          </ac:picMkLst>
        </pc:picChg>
      </pc:sldChg>
      <pc:sldChg chg="addSp modSp add mod modNotes">
        <pc:chgData name="Jones Egydio" userId="00575a3e5205fb66" providerId="LiveId" clId="{2146F0E6-60AB-BB4E-BFDF-471A59C2A0BD}" dt="2024-09-01T19:43:47.825" v="1182" actId="207"/>
        <pc:sldMkLst>
          <pc:docMk/>
          <pc:sldMk cId="2505656444" sldId="409"/>
        </pc:sldMkLst>
        <pc:spChg chg="mod">
          <ac:chgData name="Jones Egydio" userId="00575a3e5205fb66" providerId="LiveId" clId="{2146F0E6-60AB-BB4E-BFDF-471A59C2A0BD}" dt="2024-09-01T19:43:47.825" v="1182" actId="207"/>
          <ac:spMkLst>
            <pc:docMk/>
            <pc:sldMk cId="2505656444" sldId="409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3:42.690" v="1181"/>
          <ac:picMkLst>
            <pc:docMk/>
            <pc:sldMk cId="2505656444" sldId="409"/>
            <ac:picMk id="2" creationId="{85F15717-3F38-096C-043A-01DA4C62D09C}"/>
          </ac:picMkLst>
        </pc:picChg>
      </pc:sldChg>
      <pc:sldChg chg="addSp modSp add mod setBg">
        <pc:chgData name="Jones Egydio" userId="00575a3e5205fb66" providerId="LiveId" clId="{2146F0E6-60AB-BB4E-BFDF-471A59C2A0BD}" dt="2024-09-01T19:42:54.778" v="1171"/>
        <pc:sldMkLst>
          <pc:docMk/>
          <pc:sldMk cId="3083883165" sldId="410"/>
        </pc:sldMkLst>
        <pc:spChg chg="mod">
          <ac:chgData name="Jones Egydio" userId="00575a3e5205fb66" providerId="LiveId" clId="{2146F0E6-60AB-BB4E-BFDF-471A59C2A0BD}" dt="2024-09-01T19:42:50.048" v="1169" actId="207"/>
          <ac:spMkLst>
            <pc:docMk/>
            <pc:sldMk cId="3083883165" sldId="410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2:52.004" v="1170"/>
          <ac:picMkLst>
            <pc:docMk/>
            <pc:sldMk cId="3083883165" sldId="410"/>
            <ac:picMk id="2" creationId="{AC968836-639F-552A-7C6B-479E06816A33}"/>
          </ac:picMkLst>
        </pc:picChg>
      </pc:sldChg>
      <pc:sldChg chg="addSp modSp add mod setBg modNotes">
        <pc:chgData name="Jones Egydio" userId="00575a3e5205fb66" providerId="LiveId" clId="{2146F0E6-60AB-BB4E-BFDF-471A59C2A0BD}" dt="2024-09-01T19:44:01.088" v="1185"/>
        <pc:sldMkLst>
          <pc:docMk/>
          <pc:sldMk cId="3714531059" sldId="411"/>
        </pc:sldMkLst>
        <pc:spChg chg="mod">
          <ac:chgData name="Jones Egydio" userId="00575a3e5205fb66" providerId="LiveId" clId="{2146F0E6-60AB-BB4E-BFDF-471A59C2A0BD}" dt="2024-09-01T19:43:54.724" v="1184" actId="207"/>
          <ac:spMkLst>
            <pc:docMk/>
            <pc:sldMk cId="3714531059" sldId="411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3:51.132" v="1183"/>
          <ac:picMkLst>
            <pc:docMk/>
            <pc:sldMk cId="3714531059" sldId="411"/>
            <ac:picMk id="2" creationId="{82D70B5E-24BD-A027-10D4-1EE946C12BDB}"/>
          </ac:picMkLst>
        </pc:picChg>
      </pc:sldChg>
      <pc:sldChg chg="addSp modSp add mod setBg modNotes">
        <pc:chgData name="Jones Egydio" userId="00575a3e5205fb66" providerId="LiveId" clId="{2146F0E6-60AB-BB4E-BFDF-471A59C2A0BD}" dt="2024-09-01T19:44:10.605" v="1188"/>
        <pc:sldMkLst>
          <pc:docMk/>
          <pc:sldMk cId="249089146" sldId="412"/>
        </pc:sldMkLst>
        <pc:spChg chg="mod">
          <ac:chgData name="Jones Egydio" userId="00575a3e5205fb66" providerId="LiveId" clId="{2146F0E6-60AB-BB4E-BFDF-471A59C2A0BD}" dt="2024-09-01T19:44:07.910" v="1187" actId="207"/>
          <ac:spMkLst>
            <pc:docMk/>
            <pc:sldMk cId="249089146" sldId="412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4:05.203" v="1186"/>
          <ac:picMkLst>
            <pc:docMk/>
            <pc:sldMk cId="249089146" sldId="412"/>
            <ac:picMk id="2" creationId="{6FDDA8AB-6312-9CAD-21E2-0313539FC50D}"/>
          </ac:picMkLst>
        </pc:picChg>
      </pc:sldChg>
      <pc:sldChg chg="addSp modSp add mod setBg modNotes">
        <pc:chgData name="Jones Egydio" userId="00575a3e5205fb66" providerId="LiveId" clId="{2146F0E6-60AB-BB4E-BFDF-471A59C2A0BD}" dt="2024-09-01T19:44:21.023" v="1191"/>
        <pc:sldMkLst>
          <pc:docMk/>
          <pc:sldMk cId="2123066412" sldId="413"/>
        </pc:sldMkLst>
        <pc:spChg chg="mod">
          <ac:chgData name="Jones Egydio" userId="00575a3e5205fb66" providerId="LiveId" clId="{2146F0E6-60AB-BB4E-BFDF-471A59C2A0BD}" dt="2024-09-01T19:44:18.354" v="1190" actId="207"/>
          <ac:spMkLst>
            <pc:docMk/>
            <pc:sldMk cId="2123066412" sldId="413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4:15.076" v="1189"/>
          <ac:picMkLst>
            <pc:docMk/>
            <pc:sldMk cId="2123066412" sldId="413"/>
            <ac:picMk id="2" creationId="{0B2B0E87-47C2-6613-439F-F808D036A407}"/>
          </ac:picMkLst>
        </pc:picChg>
      </pc:sldChg>
      <pc:sldChg chg="del">
        <pc:chgData name="Jones Egydio" userId="00575a3e5205fb66" providerId="LiveId" clId="{2146F0E6-60AB-BB4E-BFDF-471A59C2A0BD}" dt="2024-09-01T19:37:08.027" v="1069" actId="2696"/>
        <pc:sldMkLst>
          <pc:docMk/>
          <pc:sldMk cId="13039223" sldId="416"/>
        </pc:sldMkLst>
      </pc:sldChg>
      <pc:sldChg chg="del">
        <pc:chgData name="Jones Egydio" userId="00575a3e5205fb66" providerId="LiveId" clId="{2146F0E6-60AB-BB4E-BFDF-471A59C2A0BD}" dt="2024-09-01T19:37:08.031" v="1070" actId="2696"/>
        <pc:sldMkLst>
          <pc:docMk/>
          <pc:sldMk cId="2860136338" sldId="434"/>
        </pc:sldMkLst>
      </pc:sldChg>
      <pc:sldChg chg="del">
        <pc:chgData name="Jones Egydio" userId="00575a3e5205fb66" providerId="LiveId" clId="{2146F0E6-60AB-BB4E-BFDF-471A59C2A0BD}" dt="2024-09-01T19:37:08.009" v="1064" actId="2696"/>
        <pc:sldMkLst>
          <pc:docMk/>
          <pc:sldMk cId="1831826079" sldId="435"/>
        </pc:sldMkLst>
      </pc:sldChg>
      <pc:sldChg chg="del">
        <pc:chgData name="Jones Egydio" userId="00575a3e5205fb66" providerId="LiveId" clId="{2146F0E6-60AB-BB4E-BFDF-471A59C2A0BD}" dt="2024-09-01T19:37:08.017" v="1066" actId="2696"/>
        <pc:sldMkLst>
          <pc:docMk/>
          <pc:sldMk cId="3985057448" sldId="436"/>
        </pc:sldMkLst>
      </pc:sldChg>
      <pc:sldChg chg="del">
        <pc:chgData name="Jones Egydio" userId="00575a3e5205fb66" providerId="LiveId" clId="{2146F0E6-60AB-BB4E-BFDF-471A59C2A0BD}" dt="2024-09-01T19:37:08.095" v="1079" actId="2696"/>
        <pc:sldMkLst>
          <pc:docMk/>
          <pc:sldMk cId="3206102093" sldId="437"/>
        </pc:sldMkLst>
      </pc:sldChg>
      <pc:sldChg chg="del">
        <pc:chgData name="Jones Egydio" userId="00575a3e5205fb66" providerId="LiveId" clId="{2146F0E6-60AB-BB4E-BFDF-471A59C2A0BD}" dt="2024-09-01T19:37:07.989" v="1061" actId="2696"/>
        <pc:sldMkLst>
          <pc:docMk/>
          <pc:sldMk cId="3690196607" sldId="438"/>
        </pc:sldMkLst>
      </pc:sldChg>
      <pc:sldChg chg="del">
        <pc:chgData name="Jones Egydio" userId="00575a3e5205fb66" providerId="LiveId" clId="{2146F0E6-60AB-BB4E-BFDF-471A59C2A0BD}" dt="2024-09-01T19:37:08.053" v="1075" actId="2696"/>
        <pc:sldMkLst>
          <pc:docMk/>
          <pc:sldMk cId="3614203546" sldId="439"/>
        </pc:sldMkLst>
      </pc:sldChg>
      <pc:sldChg chg="del">
        <pc:chgData name="Jones Egydio" userId="00575a3e5205fb66" providerId="LiveId" clId="{2146F0E6-60AB-BB4E-BFDF-471A59C2A0BD}" dt="2024-09-01T19:37:08.066" v="1077" actId="2696"/>
        <pc:sldMkLst>
          <pc:docMk/>
          <pc:sldMk cId="2206067502" sldId="440"/>
        </pc:sldMkLst>
      </pc:sldChg>
      <pc:sldChg chg="del">
        <pc:chgData name="Jones Egydio" userId="00575a3e5205fb66" providerId="LiveId" clId="{2146F0E6-60AB-BB4E-BFDF-471A59C2A0BD}" dt="2024-09-01T19:37:08.013" v="1065" actId="2696"/>
        <pc:sldMkLst>
          <pc:docMk/>
          <pc:sldMk cId="2871715223" sldId="441"/>
        </pc:sldMkLst>
      </pc:sldChg>
      <pc:sldChg chg="del">
        <pc:chgData name="Jones Egydio" userId="00575a3e5205fb66" providerId="LiveId" clId="{2146F0E6-60AB-BB4E-BFDF-471A59C2A0BD}" dt="2024-09-01T19:37:08.049" v="1074" actId="2696"/>
        <pc:sldMkLst>
          <pc:docMk/>
          <pc:sldMk cId="940098562" sldId="442"/>
        </pc:sldMkLst>
      </pc:sldChg>
      <pc:sldChg chg="del">
        <pc:chgData name="Jones Egydio" userId="00575a3e5205fb66" providerId="LiveId" clId="{2146F0E6-60AB-BB4E-BFDF-471A59C2A0BD}" dt="2024-09-01T19:37:08.090" v="1078" actId="2696"/>
        <pc:sldMkLst>
          <pc:docMk/>
          <pc:sldMk cId="2799005960" sldId="443"/>
        </pc:sldMkLst>
      </pc:sldChg>
      <pc:sldChg chg="del">
        <pc:chgData name="Jones Egydio" userId="00575a3e5205fb66" providerId="LiveId" clId="{2146F0E6-60AB-BB4E-BFDF-471A59C2A0BD}" dt="2024-09-01T19:37:08.044" v="1073" actId="2696"/>
        <pc:sldMkLst>
          <pc:docMk/>
          <pc:sldMk cId="2697532181" sldId="444"/>
        </pc:sldMkLst>
      </pc:sldChg>
      <pc:sldChg chg="del">
        <pc:chgData name="Jones Egydio" userId="00575a3e5205fb66" providerId="LiveId" clId="{2146F0E6-60AB-BB4E-BFDF-471A59C2A0BD}" dt="2024-09-01T19:37:08.023" v="1068" actId="2696"/>
        <pc:sldMkLst>
          <pc:docMk/>
          <pc:sldMk cId="0" sldId="462"/>
        </pc:sldMkLst>
      </pc:sldChg>
      <pc:sldChg chg="del">
        <pc:chgData name="Jones Egydio" userId="00575a3e5205fb66" providerId="LiveId" clId="{2146F0E6-60AB-BB4E-BFDF-471A59C2A0BD}" dt="2024-09-01T19:37:08.062" v="1076" actId="2696"/>
        <pc:sldMkLst>
          <pc:docMk/>
          <pc:sldMk cId="0" sldId="463"/>
        </pc:sldMkLst>
      </pc:sldChg>
      <pc:sldChg chg="del">
        <pc:chgData name="Jones Egydio" userId="00575a3e5205fb66" providerId="LiveId" clId="{2146F0E6-60AB-BB4E-BFDF-471A59C2A0BD}" dt="2024-09-01T19:37:08.020" v="1067" actId="2696"/>
        <pc:sldMkLst>
          <pc:docMk/>
          <pc:sldMk cId="973434964" sldId="464"/>
        </pc:sldMkLst>
      </pc:sldChg>
      <pc:sldChg chg="del">
        <pc:chgData name="Jones Egydio" userId="00575a3e5205fb66" providerId="LiveId" clId="{2146F0E6-60AB-BB4E-BFDF-471A59C2A0BD}" dt="2024-09-01T19:37:08.035" v="1071" actId="2696"/>
        <pc:sldMkLst>
          <pc:docMk/>
          <pc:sldMk cId="854655029" sldId="465"/>
        </pc:sldMkLst>
      </pc:sldChg>
      <pc:sldChg chg="del">
        <pc:chgData name="Jones Egydio" userId="00575a3e5205fb66" providerId="LiveId" clId="{2146F0E6-60AB-BB4E-BFDF-471A59C2A0BD}" dt="2024-09-01T19:37:07.992" v="1062" actId="2696"/>
        <pc:sldMkLst>
          <pc:docMk/>
          <pc:sldMk cId="4272070045" sldId="466"/>
        </pc:sldMkLst>
      </pc:sldChg>
      <pc:sldChg chg="del">
        <pc:chgData name="Jones Egydio" userId="00575a3e5205fb66" providerId="LiveId" clId="{2146F0E6-60AB-BB4E-BFDF-471A59C2A0BD}" dt="2024-09-01T19:37:07.984" v="1060" actId="2696"/>
        <pc:sldMkLst>
          <pc:docMk/>
          <pc:sldMk cId="0" sldId="467"/>
        </pc:sldMkLst>
      </pc:sldChg>
      <pc:sldChg chg="del">
        <pc:chgData name="Jones Egydio" userId="00575a3e5205fb66" providerId="LiveId" clId="{2146F0E6-60AB-BB4E-BFDF-471A59C2A0BD}" dt="2024-09-01T19:37:08.099" v="1080" actId="2696"/>
        <pc:sldMkLst>
          <pc:docMk/>
          <pc:sldMk cId="3883464239" sldId="468"/>
        </pc:sldMkLst>
      </pc:sldChg>
      <pc:sldChg chg="add del">
        <pc:chgData name="Jones Egydio" userId="00575a3e5205fb66" providerId="LiveId" clId="{2146F0E6-60AB-BB4E-BFDF-471A59C2A0BD}" dt="2024-09-01T14:15:25.184" v="144"/>
        <pc:sldMkLst>
          <pc:docMk/>
          <pc:sldMk cId="1375778185" sldId="469"/>
        </pc:sldMkLst>
      </pc:sldChg>
      <pc:sldChg chg="addSp delSp modSp add mod setBg modNotes">
        <pc:chgData name="Jones Egydio" userId="00575a3e5205fb66" providerId="LiveId" clId="{2146F0E6-60AB-BB4E-BFDF-471A59C2A0BD}" dt="2024-09-01T15:17:58.515" v="447" actId="15"/>
        <pc:sldMkLst>
          <pc:docMk/>
          <pc:sldMk cId="1467154973" sldId="469"/>
        </pc:sldMkLst>
        <pc:spChg chg="add del mod">
          <ac:chgData name="Jones Egydio" userId="00575a3e5205fb66" providerId="LiveId" clId="{2146F0E6-60AB-BB4E-BFDF-471A59C2A0BD}" dt="2024-09-01T14:24:30.129" v="246"/>
          <ac:spMkLst>
            <pc:docMk/>
            <pc:sldMk cId="1467154973" sldId="469"/>
            <ac:spMk id="2" creationId="{318DE83F-6AFE-37C4-643B-40733A9106AD}"/>
          </ac:spMkLst>
        </pc:spChg>
        <pc:spChg chg="mod ord">
          <ac:chgData name="Jones Egydio" userId="00575a3e5205fb66" providerId="LiveId" clId="{2146F0E6-60AB-BB4E-BFDF-471A59C2A0BD}" dt="2024-09-01T14:35:28.048" v="313" actId="26606"/>
          <ac:spMkLst>
            <pc:docMk/>
            <pc:sldMk cId="1467154973" sldId="469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5:17:58.515" v="447" actId="15"/>
          <ac:spMkLst>
            <pc:docMk/>
            <pc:sldMk cId="1467154973" sldId="469"/>
            <ac:spMk id="413" creationId="{00000000-0000-0000-0000-000000000000}"/>
          </ac:spMkLst>
        </pc:spChg>
        <pc:spChg chg="add del">
          <ac:chgData name="Jones Egydio" userId="00575a3e5205fb66" providerId="LiveId" clId="{2146F0E6-60AB-BB4E-BFDF-471A59C2A0BD}" dt="2024-09-01T14:35:28.048" v="313" actId="26606"/>
          <ac:spMkLst>
            <pc:docMk/>
            <pc:sldMk cId="1467154973" sldId="469"/>
            <ac:spMk id="419" creationId="{2C61293E-6EBE-43EF-A52C-9BEBFD7679D4}"/>
          </ac:spMkLst>
        </pc:spChg>
        <pc:spChg chg="add del">
          <ac:chgData name="Jones Egydio" userId="00575a3e5205fb66" providerId="LiveId" clId="{2146F0E6-60AB-BB4E-BFDF-471A59C2A0BD}" dt="2024-09-01T14:35:28.048" v="313" actId="26606"/>
          <ac:spMkLst>
            <pc:docMk/>
            <pc:sldMk cId="1467154973" sldId="469"/>
            <ac:spMk id="421" creationId="{21540236-BFD5-4A9D-8840-4703E7F76825}"/>
          </ac:spMkLst>
        </pc:spChg>
        <pc:spChg chg="add">
          <ac:chgData name="Jones Egydio" userId="00575a3e5205fb66" providerId="LiveId" clId="{2146F0E6-60AB-BB4E-BFDF-471A59C2A0BD}" dt="2024-09-01T14:35:28.048" v="313" actId="26606"/>
          <ac:spMkLst>
            <pc:docMk/>
            <pc:sldMk cId="1467154973" sldId="469"/>
            <ac:spMk id="426" creationId="{04812C46-200A-4DEB-A05E-3ED6C68C2387}"/>
          </ac:spMkLst>
        </pc:spChg>
        <pc:spChg chg="add">
          <ac:chgData name="Jones Egydio" userId="00575a3e5205fb66" providerId="LiveId" clId="{2146F0E6-60AB-BB4E-BFDF-471A59C2A0BD}" dt="2024-09-01T14:35:28.048" v="313" actId="26606"/>
          <ac:spMkLst>
            <pc:docMk/>
            <pc:sldMk cId="1467154973" sldId="469"/>
            <ac:spMk id="428" creationId="{D1EA859B-E555-4109-94F3-6700E046E008}"/>
          </ac:spMkLst>
        </pc:spChg>
        <pc:picChg chg="add mod">
          <ac:chgData name="Jones Egydio" userId="00575a3e5205fb66" providerId="LiveId" clId="{2146F0E6-60AB-BB4E-BFDF-471A59C2A0BD}" dt="2024-09-01T14:31:58.881" v="280"/>
          <ac:picMkLst>
            <pc:docMk/>
            <pc:sldMk cId="1467154973" sldId="469"/>
            <ac:picMk id="2" creationId="{0785DAA2-247D-89B7-64EF-D6F036116B00}"/>
          </ac:picMkLst>
        </pc:picChg>
        <pc:picChg chg="add mod">
          <ac:chgData name="Jones Egydio" userId="00575a3e5205fb66" providerId="LiveId" clId="{2146F0E6-60AB-BB4E-BFDF-471A59C2A0BD}" dt="2024-09-01T14:35:52.485" v="319" actId="1076"/>
          <ac:picMkLst>
            <pc:docMk/>
            <pc:sldMk cId="1467154973" sldId="469"/>
            <ac:picMk id="415" creationId="{02EBFFD6-9394-40AB-B1E4-9AA1A35BEE0A}"/>
          </ac:picMkLst>
        </pc:picChg>
      </pc:sldChg>
      <pc:sldChg chg="add del">
        <pc:chgData name="Jones Egydio" userId="00575a3e5205fb66" providerId="LiveId" clId="{2146F0E6-60AB-BB4E-BFDF-471A59C2A0BD}" dt="2024-09-01T14:15:40.209" v="148"/>
        <pc:sldMkLst>
          <pc:docMk/>
          <pc:sldMk cId="1991100365" sldId="469"/>
        </pc:sldMkLst>
      </pc:sldChg>
      <pc:sldChg chg="add del">
        <pc:chgData name="Jones Egydio" userId="00575a3e5205fb66" providerId="LiveId" clId="{2146F0E6-60AB-BB4E-BFDF-471A59C2A0BD}" dt="2024-09-01T14:15:32.505" v="146"/>
        <pc:sldMkLst>
          <pc:docMk/>
          <pc:sldMk cId="3434809118" sldId="469"/>
        </pc:sldMkLst>
      </pc:sldChg>
      <pc:sldChg chg="add del">
        <pc:chgData name="Jones Egydio" userId="00575a3e5205fb66" providerId="LiveId" clId="{2146F0E6-60AB-BB4E-BFDF-471A59C2A0BD}" dt="2024-09-01T14:15:32.505" v="146"/>
        <pc:sldMkLst>
          <pc:docMk/>
          <pc:sldMk cId="520584522" sldId="470"/>
        </pc:sldMkLst>
      </pc:sldChg>
      <pc:sldChg chg="add del">
        <pc:chgData name="Jones Egydio" userId="00575a3e5205fb66" providerId="LiveId" clId="{2146F0E6-60AB-BB4E-BFDF-471A59C2A0BD}" dt="2024-09-01T14:15:25.184" v="144"/>
        <pc:sldMkLst>
          <pc:docMk/>
          <pc:sldMk cId="1587906612" sldId="470"/>
        </pc:sldMkLst>
      </pc:sldChg>
      <pc:sldChg chg="add del">
        <pc:chgData name="Jones Egydio" userId="00575a3e5205fb66" providerId="LiveId" clId="{2146F0E6-60AB-BB4E-BFDF-471A59C2A0BD}" dt="2024-09-01T14:15:40.209" v="148"/>
        <pc:sldMkLst>
          <pc:docMk/>
          <pc:sldMk cId="2608919176" sldId="470"/>
        </pc:sldMkLst>
      </pc:sldChg>
      <pc:sldChg chg="add del modNotes">
        <pc:chgData name="Jones Egydio" userId="00575a3e5205fb66" providerId="LiveId" clId="{2146F0E6-60AB-BB4E-BFDF-471A59C2A0BD}" dt="2024-09-01T19:12:00.326" v="830" actId="2696"/>
        <pc:sldMkLst>
          <pc:docMk/>
          <pc:sldMk cId="3599606625" sldId="470"/>
        </pc:sldMkLst>
      </pc:sldChg>
      <pc:sldChg chg="addSp delSp modSp add del mod setBg modNotes">
        <pc:chgData name="Jones Egydio" userId="00575a3e5205fb66" providerId="LiveId" clId="{2146F0E6-60AB-BB4E-BFDF-471A59C2A0BD}" dt="2024-09-01T19:28:29.570" v="930" actId="15"/>
        <pc:sldMkLst>
          <pc:docMk/>
          <pc:sldMk cId="3539253313" sldId="471"/>
        </pc:sldMkLst>
        <pc:spChg chg="del mod">
          <ac:chgData name="Jones Egydio" userId="00575a3e5205fb66" providerId="LiveId" clId="{2146F0E6-60AB-BB4E-BFDF-471A59C2A0BD}" dt="2024-09-01T19:28:15.008" v="925" actId="478"/>
          <ac:spMkLst>
            <pc:docMk/>
            <pc:sldMk cId="3539253313" sldId="471"/>
            <ac:spMk id="4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27:56.972" v="916" actId="26606"/>
          <ac:spMkLst>
            <pc:docMk/>
            <pc:sldMk cId="3539253313" sldId="471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28:29.570" v="930" actId="15"/>
          <ac:spMkLst>
            <pc:docMk/>
            <pc:sldMk cId="3539253313" sldId="471"/>
            <ac:spMk id="413" creationId="{00000000-0000-0000-0000-000000000000}"/>
          </ac:spMkLst>
        </pc:spChg>
        <pc:spChg chg="add">
          <ac:chgData name="Jones Egydio" userId="00575a3e5205fb66" providerId="LiveId" clId="{2146F0E6-60AB-BB4E-BFDF-471A59C2A0BD}" dt="2024-09-01T19:27:56.972" v="916" actId="26606"/>
          <ac:spMkLst>
            <pc:docMk/>
            <pc:sldMk cId="3539253313" sldId="471"/>
            <ac:spMk id="418" creationId="{E777E57D-6A88-4B5B-A068-2BA7FF4E8CCA}"/>
          </ac:spMkLst>
        </pc:spChg>
        <pc:spChg chg="add">
          <ac:chgData name="Jones Egydio" userId="00575a3e5205fb66" providerId="LiveId" clId="{2146F0E6-60AB-BB4E-BFDF-471A59C2A0BD}" dt="2024-09-01T19:27:56.972" v="916" actId="26606"/>
          <ac:spMkLst>
            <pc:docMk/>
            <pc:sldMk cId="3539253313" sldId="471"/>
            <ac:spMk id="420" creationId="{F7117410-A2A4-4085-9ADC-46744551DBDE}"/>
          </ac:spMkLst>
        </pc:spChg>
        <pc:spChg chg="add">
          <ac:chgData name="Jones Egydio" userId="00575a3e5205fb66" providerId="LiveId" clId="{2146F0E6-60AB-BB4E-BFDF-471A59C2A0BD}" dt="2024-09-01T19:27:56.972" v="916" actId="26606"/>
          <ac:spMkLst>
            <pc:docMk/>
            <pc:sldMk cId="3539253313" sldId="471"/>
            <ac:spMk id="422" creationId="{99F74EB5-E547-4FB4-95F5-BCC788F3C4A0}"/>
          </ac:spMkLst>
        </pc:spChg>
        <pc:picChg chg="add mod">
          <ac:chgData name="Jones Egydio" userId="00575a3e5205fb66" providerId="LiveId" clId="{2146F0E6-60AB-BB4E-BFDF-471A59C2A0BD}" dt="2024-09-01T19:27:58.905" v="917"/>
          <ac:picMkLst>
            <pc:docMk/>
            <pc:sldMk cId="3539253313" sldId="471"/>
            <ac:picMk id="2" creationId="{435DAD35-FB25-AE3C-EBBC-431916935ED2}"/>
          </ac:picMkLst>
        </pc:picChg>
      </pc:sldChg>
      <pc:sldChg chg="addSp modSp add mod modNotes">
        <pc:chgData name="Jones Egydio" userId="00575a3e5205fb66" providerId="LiveId" clId="{2146F0E6-60AB-BB4E-BFDF-471A59C2A0BD}" dt="2024-09-01T19:36:43.813" v="1059" actId="1076"/>
        <pc:sldMkLst>
          <pc:docMk/>
          <pc:sldMk cId="12626850" sldId="472"/>
        </pc:sldMkLst>
        <pc:spChg chg="mod">
          <ac:chgData name="Jones Egydio" userId="00575a3e5205fb66" providerId="LiveId" clId="{2146F0E6-60AB-BB4E-BFDF-471A59C2A0BD}" dt="2024-09-01T19:36:26.924" v="1049" actId="403"/>
          <ac:spMkLst>
            <pc:docMk/>
            <pc:sldMk cId="12626850" sldId="472"/>
            <ac:spMk id="5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35:58.309" v="1041" actId="14100"/>
          <ac:spMkLst>
            <pc:docMk/>
            <pc:sldMk cId="12626850" sldId="472"/>
            <ac:spMk id="412" creationId="{00000000-0000-0000-0000-000000000000}"/>
          </ac:spMkLst>
        </pc:spChg>
        <pc:spChg chg="mod">
          <ac:chgData name="Jones Egydio" userId="00575a3e5205fb66" providerId="LiveId" clId="{2146F0E6-60AB-BB4E-BFDF-471A59C2A0BD}" dt="2024-09-01T19:36:37.036" v="1058" actId="20577"/>
          <ac:spMkLst>
            <pc:docMk/>
            <pc:sldMk cId="12626850" sldId="472"/>
            <ac:spMk id="413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36:08.215" v="1042"/>
          <ac:picMkLst>
            <pc:docMk/>
            <pc:sldMk cId="12626850" sldId="472"/>
            <ac:picMk id="2" creationId="{81DE609B-C835-BE55-497D-EF7973B9B822}"/>
          </ac:picMkLst>
        </pc:picChg>
        <pc:picChg chg="mod">
          <ac:chgData name="Jones Egydio" userId="00575a3e5205fb66" providerId="LiveId" clId="{2146F0E6-60AB-BB4E-BFDF-471A59C2A0BD}" dt="2024-09-01T19:36:43.813" v="1059" actId="1076"/>
          <ac:picMkLst>
            <pc:docMk/>
            <pc:sldMk cId="12626850" sldId="472"/>
            <ac:picMk id="3" creationId="{00000000-0000-0000-0000-000000000000}"/>
          </ac:picMkLst>
        </pc:picChg>
      </pc:sldChg>
      <pc:sldChg chg="add del">
        <pc:chgData name="Jones Egydio" userId="00575a3e5205fb66" providerId="LiveId" clId="{2146F0E6-60AB-BB4E-BFDF-471A59C2A0BD}" dt="2024-09-01T14:15:32.505" v="146"/>
        <pc:sldMkLst>
          <pc:docMk/>
          <pc:sldMk cId="810550632" sldId="472"/>
        </pc:sldMkLst>
      </pc:sldChg>
      <pc:sldChg chg="add del">
        <pc:chgData name="Jones Egydio" userId="00575a3e5205fb66" providerId="LiveId" clId="{2146F0E6-60AB-BB4E-BFDF-471A59C2A0BD}" dt="2024-09-01T14:15:25.184" v="144"/>
        <pc:sldMkLst>
          <pc:docMk/>
          <pc:sldMk cId="1912589740" sldId="472"/>
        </pc:sldMkLst>
      </pc:sldChg>
      <pc:sldChg chg="add del">
        <pc:chgData name="Jones Egydio" userId="00575a3e5205fb66" providerId="LiveId" clId="{2146F0E6-60AB-BB4E-BFDF-471A59C2A0BD}" dt="2024-09-01T14:15:40.209" v="148"/>
        <pc:sldMkLst>
          <pc:docMk/>
          <pc:sldMk cId="2137074979" sldId="472"/>
        </pc:sldMkLst>
      </pc:sldChg>
      <pc:sldChg chg="addSp delSp modSp add mod ord setBg delDesignElem">
        <pc:chgData name="Jones Egydio" userId="00575a3e5205fb66" providerId="LiveId" clId="{2146F0E6-60AB-BB4E-BFDF-471A59C2A0BD}" dt="2024-09-01T19:15:33.443" v="858"/>
        <pc:sldMkLst>
          <pc:docMk/>
          <pc:sldMk cId="2038344741" sldId="473"/>
        </pc:sldMkLst>
        <pc:spChg chg="add mod">
          <ac:chgData name="Jones Egydio" userId="00575a3e5205fb66" providerId="LiveId" clId="{2146F0E6-60AB-BB4E-BFDF-471A59C2A0BD}" dt="2024-09-01T14:28:20.568" v="272" actId="14100"/>
          <ac:spMkLst>
            <pc:docMk/>
            <pc:sldMk cId="2038344741" sldId="473"/>
            <ac:spMk id="2" creationId="{819ECC34-EBD8-427F-0F66-C232B9B8C2C2}"/>
          </ac:spMkLst>
        </pc:spChg>
        <pc:spChg chg="add mod">
          <ac:chgData name="Jones Egydio" userId="00575a3e5205fb66" providerId="LiveId" clId="{2146F0E6-60AB-BB4E-BFDF-471A59C2A0BD}" dt="2024-09-01T14:28:31.787" v="275" actId="1076"/>
          <ac:spMkLst>
            <pc:docMk/>
            <pc:sldMk cId="2038344741" sldId="473"/>
            <ac:spMk id="4" creationId="{2F7CAD0B-F56C-44B3-ECA9-6E2A2015C5D8}"/>
          </ac:spMkLst>
        </pc:spChg>
        <pc:spChg chg="add mod">
          <ac:chgData name="Jones Egydio" userId="00575a3e5205fb66" providerId="LiveId" clId="{2146F0E6-60AB-BB4E-BFDF-471A59C2A0BD}" dt="2024-09-01T14:28:42.839" v="277" actId="1076"/>
          <ac:spMkLst>
            <pc:docMk/>
            <pc:sldMk cId="2038344741" sldId="473"/>
            <ac:spMk id="5" creationId="{C3B3BF2E-A75E-F36B-2418-7159A8A92AF0}"/>
          </ac:spMkLst>
        </pc:spChg>
        <pc:spChg chg="add mod">
          <ac:chgData name="Jones Egydio" userId="00575a3e5205fb66" providerId="LiveId" clId="{2146F0E6-60AB-BB4E-BFDF-471A59C2A0BD}" dt="2024-09-01T14:28:45.523" v="278" actId="1076"/>
          <ac:spMkLst>
            <pc:docMk/>
            <pc:sldMk cId="2038344741" sldId="473"/>
            <ac:spMk id="6" creationId="{19AE944B-974C-9167-E2BD-AEFC756DD50E}"/>
          </ac:spMkLst>
        </pc:spChg>
        <pc:spChg chg="mod">
          <ac:chgData name="Jones Egydio" userId="00575a3e5205fb66" providerId="LiveId" clId="{2146F0E6-60AB-BB4E-BFDF-471A59C2A0BD}" dt="2024-09-01T14:27:39.860" v="263" actId="26606"/>
          <ac:spMkLst>
            <pc:docMk/>
            <pc:sldMk cId="2038344741" sldId="473"/>
            <ac:spMk id="412" creationId="{C2E1801E-2287-3EF9-A318-FD2AC74EA388}"/>
          </ac:spMkLst>
        </pc:spChg>
        <pc:spChg chg="del">
          <ac:chgData name="Jones Egydio" userId="00575a3e5205fb66" providerId="LiveId" clId="{2146F0E6-60AB-BB4E-BFDF-471A59C2A0BD}" dt="2024-09-01T14:27:06.238" v="257" actId="478"/>
          <ac:spMkLst>
            <pc:docMk/>
            <pc:sldMk cId="2038344741" sldId="473"/>
            <ac:spMk id="413" creationId="{D71D2E4F-81C9-EFE2-5F4D-A1CA2E0E5950}"/>
          </ac:spMkLst>
        </pc:spChg>
        <pc:spChg chg="del">
          <ac:chgData name="Jones Egydio" userId="00575a3e5205fb66" providerId="LiveId" clId="{2146F0E6-60AB-BB4E-BFDF-471A59C2A0BD}" dt="2024-09-01T14:26:37.959" v="253"/>
          <ac:spMkLst>
            <pc:docMk/>
            <pc:sldMk cId="2038344741" sldId="473"/>
            <ac:spMk id="419" creationId="{9D54E77A-C293-4501-6531-121158851480}"/>
          </ac:spMkLst>
        </pc:spChg>
        <pc:spChg chg="del">
          <ac:chgData name="Jones Egydio" userId="00575a3e5205fb66" providerId="LiveId" clId="{2146F0E6-60AB-BB4E-BFDF-471A59C2A0BD}" dt="2024-09-01T14:26:37.959" v="253"/>
          <ac:spMkLst>
            <pc:docMk/>
            <pc:sldMk cId="2038344741" sldId="473"/>
            <ac:spMk id="421" creationId="{A72FA756-681A-4A75-24E2-ED0BF6D74255}"/>
          </ac:spMkLst>
        </pc:spChg>
        <pc:picChg chg="add mod">
          <ac:chgData name="Jones Egydio" userId="00575a3e5205fb66" providerId="LiveId" clId="{2146F0E6-60AB-BB4E-BFDF-471A59C2A0BD}" dt="2024-09-01T14:28:40.922" v="276" actId="1076"/>
          <ac:picMkLst>
            <pc:docMk/>
            <pc:sldMk cId="2038344741" sldId="473"/>
            <ac:picMk id="3" creationId="{C5B49408-E799-8936-EBC5-04AB4484EDBA}"/>
          </ac:picMkLst>
        </pc:picChg>
        <pc:picChg chg="add mod">
          <ac:chgData name="Jones Egydio" userId="00575a3e5205fb66" providerId="LiveId" clId="{2146F0E6-60AB-BB4E-BFDF-471A59C2A0BD}" dt="2024-09-01T19:15:33.443" v="858"/>
          <ac:picMkLst>
            <pc:docMk/>
            <pc:sldMk cId="2038344741" sldId="473"/>
            <ac:picMk id="7" creationId="{AB67DE3D-20F7-4708-0A4D-51B821BA4E25}"/>
          </ac:picMkLst>
        </pc:picChg>
        <pc:picChg chg="add mod">
          <ac:chgData name="Jones Egydio" userId="00575a3e5205fb66" providerId="LiveId" clId="{2146F0E6-60AB-BB4E-BFDF-471A59C2A0BD}" dt="2024-09-01T14:32:02.468" v="281"/>
          <ac:picMkLst>
            <pc:docMk/>
            <pc:sldMk cId="2038344741" sldId="473"/>
            <ac:picMk id="7" creationId="{E90E2BB3-D32A-25A7-50EA-5700687DF143}"/>
          </ac:picMkLst>
        </pc:picChg>
        <pc:picChg chg="del">
          <ac:chgData name="Jones Egydio" userId="00575a3e5205fb66" providerId="LiveId" clId="{2146F0E6-60AB-BB4E-BFDF-471A59C2A0BD}" dt="2024-09-01T14:27:34.214" v="262" actId="478"/>
          <ac:picMkLst>
            <pc:docMk/>
            <pc:sldMk cId="2038344741" sldId="473"/>
            <ac:picMk id="415" creationId="{F3C9B237-2B2F-9399-F372-68906399DCFD}"/>
          </ac:picMkLst>
        </pc:picChg>
        <pc:cxnChg chg="add">
          <ac:chgData name="Jones Egydio" userId="00575a3e5205fb66" providerId="LiveId" clId="{2146F0E6-60AB-BB4E-BFDF-471A59C2A0BD}" dt="2024-09-01T14:27:39.860" v="263" actId="26606"/>
          <ac:cxnSpMkLst>
            <pc:docMk/>
            <pc:sldMk cId="2038344741" sldId="473"/>
            <ac:cxnSpMk id="417" creationId="{37C77032-C865-6057-7D7A-E2743CFA20F9}"/>
          </ac:cxnSpMkLst>
        </pc:cxnChg>
      </pc:sldChg>
      <pc:sldChg chg="new add del">
        <pc:chgData name="Jones Egydio" userId="00575a3e5205fb66" providerId="LiveId" clId="{2146F0E6-60AB-BB4E-BFDF-471A59C2A0BD}" dt="2024-09-01T14:34:19.197" v="305" actId="680"/>
        <pc:sldMkLst>
          <pc:docMk/>
          <pc:sldMk cId="54297818" sldId="474"/>
        </pc:sldMkLst>
      </pc:sldChg>
      <pc:sldChg chg="addSp delSp modSp add del mod ord">
        <pc:chgData name="Jones Egydio" userId="00575a3e5205fb66" providerId="LiveId" clId="{2146F0E6-60AB-BB4E-BFDF-471A59C2A0BD}" dt="2024-09-01T14:34:17.689" v="303" actId="2890"/>
        <pc:sldMkLst>
          <pc:docMk/>
          <pc:sldMk cId="386982947" sldId="474"/>
        </pc:sldMkLst>
        <pc:spChg chg="add mod">
          <ac:chgData name="Jones Egydio" userId="00575a3e5205fb66" providerId="LiveId" clId="{2146F0E6-60AB-BB4E-BFDF-471A59C2A0BD}" dt="2024-09-01T14:34:11.575" v="299" actId="1076"/>
          <ac:spMkLst>
            <pc:docMk/>
            <pc:sldMk cId="386982947" sldId="474"/>
            <ac:spMk id="3" creationId="{A788B5A9-3F8A-1AC3-615E-7C8A00B8105F}"/>
          </ac:spMkLst>
        </pc:spChg>
        <pc:spChg chg="add mod">
          <ac:chgData name="Jones Egydio" userId="00575a3e5205fb66" providerId="LiveId" clId="{2146F0E6-60AB-BB4E-BFDF-471A59C2A0BD}" dt="2024-09-01T14:34:11.575" v="299" actId="1076"/>
          <ac:spMkLst>
            <pc:docMk/>
            <pc:sldMk cId="386982947" sldId="474"/>
            <ac:spMk id="4" creationId="{357FE37B-58FA-51DF-4955-3C928AA0285A}"/>
          </ac:spMkLst>
        </pc:spChg>
        <pc:spChg chg="add mod">
          <ac:chgData name="Jones Egydio" userId="00575a3e5205fb66" providerId="LiveId" clId="{2146F0E6-60AB-BB4E-BFDF-471A59C2A0BD}" dt="2024-09-01T14:34:11.575" v="299" actId="1076"/>
          <ac:spMkLst>
            <pc:docMk/>
            <pc:sldMk cId="386982947" sldId="474"/>
            <ac:spMk id="7" creationId="{F1292CCC-FEF6-64D7-21AD-298FE89DD796}"/>
          </ac:spMkLst>
        </pc:spChg>
        <pc:spChg chg="add mod">
          <ac:chgData name="Jones Egydio" userId="00575a3e5205fb66" providerId="LiveId" clId="{2146F0E6-60AB-BB4E-BFDF-471A59C2A0BD}" dt="2024-09-01T14:34:11.575" v="299" actId="1076"/>
          <ac:spMkLst>
            <pc:docMk/>
            <pc:sldMk cId="386982947" sldId="474"/>
            <ac:spMk id="8" creationId="{262C7460-5BA2-54E7-64E6-D127EE850E2B}"/>
          </ac:spMkLst>
        </pc:spChg>
        <pc:spChg chg="add mod">
          <ac:chgData name="Jones Egydio" userId="00575a3e5205fb66" providerId="LiveId" clId="{2146F0E6-60AB-BB4E-BFDF-471A59C2A0BD}" dt="2024-09-01T14:34:11.575" v="299" actId="1076"/>
          <ac:spMkLst>
            <pc:docMk/>
            <pc:sldMk cId="386982947" sldId="474"/>
            <ac:spMk id="10" creationId="{4A0CEF05-FA8D-962A-0958-D07693216AD7}"/>
          </ac:spMkLst>
        </pc:spChg>
        <pc:spChg chg="add del">
          <ac:chgData name="Jones Egydio" userId="00575a3e5205fb66" providerId="LiveId" clId="{2146F0E6-60AB-BB4E-BFDF-471A59C2A0BD}" dt="2024-09-01T14:34:16.303" v="301" actId="478"/>
          <ac:spMkLst>
            <pc:docMk/>
            <pc:sldMk cId="386982947" sldId="474"/>
            <ac:spMk id="412" creationId="{CAB7F902-FB5A-1054-4552-9ECFE845A019}"/>
          </ac:spMkLst>
        </pc:spChg>
        <pc:spChg chg="add del">
          <ac:chgData name="Jones Egydio" userId="00575a3e5205fb66" providerId="LiveId" clId="{2146F0E6-60AB-BB4E-BFDF-471A59C2A0BD}" dt="2024-09-01T14:34:12.858" v="300" actId="478"/>
          <ac:spMkLst>
            <pc:docMk/>
            <pc:sldMk cId="386982947" sldId="474"/>
            <ac:spMk id="413" creationId="{6AC18FA3-DB34-0629-DF89-FB353CDAE350}"/>
          </ac:spMkLst>
        </pc:spChg>
        <pc:picChg chg="add mod">
          <ac:chgData name="Jones Egydio" userId="00575a3e5205fb66" providerId="LiveId" clId="{2146F0E6-60AB-BB4E-BFDF-471A59C2A0BD}" dt="2024-09-01T14:34:11.575" v="299" actId="1076"/>
          <ac:picMkLst>
            <pc:docMk/>
            <pc:sldMk cId="386982947" sldId="474"/>
            <ac:picMk id="5" creationId="{B30BE1B9-0A1F-A762-088F-43914AA64C1A}"/>
          </ac:picMkLst>
        </pc:picChg>
        <pc:picChg chg="add del mod">
          <ac:chgData name="Jones Egydio" userId="00575a3e5205fb66" providerId="LiveId" clId="{2146F0E6-60AB-BB4E-BFDF-471A59C2A0BD}" dt="2024-09-01T14:34:11.575" v="299" actId="1076"/>
          <ac:picMkLst>
            <pc:docMk/>
            <pc:sldMk cId="386982947" sldId="474"/>
            <ac:picMk id="12" creationId="{AB84061D-008F-8836-3088-76355C6AE6FC}"/>
          </ac:picMkLst>
        </pc:picChg>
        <pc:cxnChg chg="add mod">
          <ac:chgData name="Jones Egydio" userId="00575a3e5205fb66" providerId="LiveId" clId="{2146F0E6-60AB-BB4E-BFDF-471A59C2A0BD}" dt="2024-09-01T14:34:11.575" v="299" actId="1076"/>
          <ac:cxnSpMkLst>
            <pc:docMk/>
            <pc:sldMk cId="386982947" sldId="474"/>
            <ac:cxnSpMk id="6" creationId="{63F8799F-E931-B197-49BD-E23C6C4FF33A}"/>
          </ac:cxnSpMkLst>
        </pc:cxnChg>
        <pc:cxnChg chg="add mod">
          <ac:chgData name="Jones Egydio" userId="00575a3e5205fb66" providerId="LiveId" clId="{2146F0E6-60AB-BB4E-BFDF-471A59C2A0BD}" dt="2024-09-01T14:34:11.575" v="299" actId="1076"/>
          <ac:cxnSpMkLst>
            <pc:docMk/>
            <pc:sldMk cId="386982947" sldId="474"/>
            <ac:cxnSpMk id="9" creationId="{DD90633F-7755-48BB-26E7-C966106B82D7}"/>
          </ac:cxnSpMkLst>
        </pc:cxnChg>
        <pc:cxnChg chg="add mod">
          <ac:chgData name="Jones Egydio" userId="00575a3e5205fb66" providerId="LiveId" clId="{2146F0E6-60AB-BB4E-BFDF-471A59C2A0BD}" dt="2024-09-01T14:34:11.575" v="299" actId="1076"/>
          <ac:cxnSpMkLst>
            <pc:docMk/>
            <pc:sldMk cId="386982947" sldId="474"/>
            <ac:cxnSpMk id="11" creationId="{A39CE13E-F88F-837D-4C0F-1DC7AE916076}"/>
          </ac:cxnSpMkLst>
        </pc:cxnChg>
      </pc:sldChg>
      <pc:sldChg chg="addSp delSp modSp add mod setBg delDesignElem">
        <pc:chgData name="Jones Egydio" userId="00575a3e5205fb66" providerId="LiveId" clId="{2146F0E6-60AB-BB4E-BFDF-471A59C2A0BD}" dt="2024-09-01T18:47:03.220" v="663" actId="1440"/>
        <pc:sldMkLst>
          <pc:docMk/>
          <pc:sldMk cId="1107596394" sldId="474"/>
        </pc:sldMkLst>
        <pc:spChg chg="add mod">
          <ac:chgData name="Jones Egydio" userId="00575a3e5205fb66" providerId="LiveId" clId="{2146F0E6-60AB-BB4E-BFDF-471A59C2A0BD}" dt="2024-09-01T18:44:57.023" v="639"/>
          <ac:spMkLst>
            <pc:docMk/>
            <pc:sldMk cId="1107596394" sldId="474"/>
            <ac:spMk id="3" creationId="{57D3DF04-6C0F-F3A5-20DB-EB32AB8AC49D}"/>
          </ac:spMkLst>
        </pc:spChg>
        <pc:spChg chg="add mod">
          <ac:chgData name="Jones Egydio" userId="00575a3e5205fb66" providerId="LiveId" clId="{2146F0E6-60AB-BB4E-BFDF-471A59C2A0BD}" dt="2024-09-01T18:44:57.023" v="639"/>
          <ac:spMkLst>
            <pc:docMk/>
            <pc:sldMk cId="1107596394" sldId="474"/>
            <ac:spMk id="4" creationId="{7344DD18-9B36-E437-0557-53744F772AEC}"/>
          </ac:spMkLst>
        </pc:spChg>
        <pc:spChg chg="add mod">
          <ac:chgData name="Jones Egydio" userId="00575a3e5205fb66" providerId="LiveId" clId="{2146F0E6-60AB-BB4E-BFDF-471A59C2A0BD}" dt="2024-09-01T18:44:57.023" v="639"/>
          <ac:spMkLst>
            <pc:docMk/>
            <pc:sldMk cId="1107596394" sldId="474"/>
            <ac:spMk id="7" creationId="{BF2C0A0F-E1EB-CFF0-7055-0BEDD3C8CEA4}"/>
          </ac:spMkLst>
        </pc:spChg>
        <pc:spChg chg="add mod">
          <ac:chgData name="Jones Egydio" userId="00575a3e5205fb66" providerId="LiveId" clId="{2146F0E6-60AB-BB4E-BFDF-471A59C2A0BD}" dt="2024-09-01T18:44:57.023" v="639"/>
          <ac:spMkLst>
            <pc:docMk/>
            <pc:sldMk cId="1107596394" sldId="474"/>
            <ac:spMk id="8" creationId="{5E3D7B4E-AF65-3C6E-C607-1C85CAD6E1C9}"/>
          </ac:spMkLst>
        </pc:spChg>
        <pc:spChg chg="add mod">
          <ac:chgData name="Jones Egydio" userId="00575a3e5205fb66" providerId="LiveId" clId="{2146F0E6-60AB-BB4E-BFDF-471A59C2A0BD}" dt="2024-09-01T18:44:57.023" v="639"/>
          <ac:spMkLst>
            <pc:docMk/>
            <pc:sldMk cId="1107596394" sldId="474"/>
            <ac:spMk id="10" creationId="{916477BA-1AD5-C000-8728-0AF33199E211}"/>
          </ac:spMkLst>
        </pc:spChg>
        <pc:spChg chg="add mod ord">
          <ac:chgData name="Jones Egydio" userId="00575a3e5205fb66" providerId="LiveId" clId="{2146F0E6-60AB-BB4E-BFDF-471A59C2A0BD}" dt="2024-09-01T18:45:49.748" v="651" actId="26606"/>
          <ac:spMkLst>
            <pc:docMk/>
            <pc:sldMk cId="1107596394" sldId="474"/>
            <ac:spMk id="12" creationId="{238EA42B-916C-770F-A119-CFB468906C23}"/>
          </ac:spMkLst>
        </pc:spChg>
        <pc:spChg chg="add mod">
          <ac:chgData name="Jones Egydio" userId="00575a3e5205fb66" providerId="LiveId" clId="{2146F0E6-60AB-BB4E-BFDF-471A59C2A0BD}" dt="2024-09-01T18:46:00.556" v="655" actId="123"/>
          <ac:spMkLst>
            <pc:docMk/>
            <pc:sldMk cId="1107596394" sldId="474"/>
            <ac:spMk id="13" creationId="{42D4B1E6-66BD-792B-1EE9-C184599E6CA7}"/>
          </ac:spMkLst>
        </pc:spChg>
        <pc:spChg chg="add mod">
          <ac:chgData name="Jones Egydio" userId="00575a3e5205fb66" providerId="LiveId" clId="{2146F0E6-60AB-BB4E-BFDF-471A59C2A0BD}" dt="2024-09-01T18:46:22.065" v="657" actId="1076"/>
          <ac:spMkLst>
            <pc:docMk/>
            <pc:sldMk cId="1107596394" sldId="474"/>
            <ac:spMk id="16" creationId="{7FAECF3B-20EE-BD19-4B50-DAE21632851F}"/>
          </ac:spMkLst>
        </pc:spChg>
        <pc:spChg chg="add mod">
          <ac:chgData name="Jones Egydio" userId="00575a3e5205fb66" providerId="LiveId" clId="{2146F0E6-60AB-BB4E-BFDF-471A59C2A0BD}" dt="2024-09-01T18:46:22.065" v="657" actId="1076"/>
          <ac:spMkLst>
            <pc:docMk/>
            <pc:sldMk cId="1107596394" sldId="474"/>
            <ac:spMk id="17" creationId="{3B678F2B-D808-3127-C6A8-0E9C03CC3ADA}"/>
          </ac:spMkLst>
        </pc:spChg>
        <pc:spChg chg="add mod">
          <ac:chgData name="Jones Egydio" userId="00575a3e5205fb66" providerId="LiveId" clId="{2146F0E6-60AB-BB4E-BFDF-471A59C2A0BD}" dt="2024-09-01T18:46:22.065" v="657" actId="1076"/>
          <ac:spMkLst>
            <pc:docMk/>
            <pc:sldMk cId="1107596394" sldId="474"/>
            <ac:spMk id="19" creationId="{9AB167E9-1F95-4485-8D02-77CCB2920B9A}"/>
          </ac:spMkLst>
        </pc:spChg>
        <pc:spChg chg="del">
          <ac:chgData name="Jones Egydio" userId="00575a3e5205fb66" providerId="LiveId" clId="{2146F0E6-60AB-BB4E-BFDF-471A59C2A0BD}" dt="2024-09-01T18:44:53.303" v="637" actId="478"/>
          <ac:spMkLst>
            <pc:docMk/>
            <pc:sldMk cId="1107596394" sldId="474"/>
            <ac:spMk id="412" creationId="{61B9C4B1-1E86-AD45-006B-85524517FD10}"/>
          </ac:spMkLst>
        </pc:spChg>
        <pc:spChg chg="del">
          <ac:chgData name="Jones Egydio" userId="00575a3e5205fb66" providerId="LiveId" clId="{2146F0E6-60AB-BB4E-BFDF-471A59C2A0BD}" dt="2024-09-01T18:44:55.391" v="638" actId="478"/>
          <ac:spMkLst>
            <pc:docMk/>
            <pc:sldMk cId="1107596394" sldId="474"/>
            <ac:spMk id="413" creationId="{071FA321-59C9-E1A1-8D17-B2A8E3A8EEAA}"/>
          </ac:spMkLst>
        </pc:spChg>
        <pc:spChg chg="add del">
          <ac:chgData name="Jones Egydio" userId="00575a3e5205fb66" providerId="LiveId" clId="{2146F0E6-60AB-BB4E-BFDF-471A59C2A0BD}" dt="2024-09-01T18:45:16.909" v="642" actId="26606"/>
          <ac:spMkLst>
            <pc:docMk/>
            <pc:sldMk cId="1107596394" sldId="474"/>
            <ac:spMk id="420" creationId="{9B7AD9F6-8CE7-4299-8FC6-328F4DCD3FF9}"/>
          </ac:spMkLst>
        </pc:spChg>
        <pc:spChg chg="add del">
          <ac:chgData name="Jones Egydio" userId="00575a3e5205fb66" providerId="LiveId" clId="{2146F0E6-60AB-BB4E-BFDF-471A59C2A0BD}" dt="2024-09-01T18:45:16.909" v="642" actId="26606"/>
          <ac:spMkLst>
            <pc:docMk/>
            <pc:sldMk cId="1107596394" sldId="474"/>
            <ac:spMk id="422" creationId="{F49775AF-8896-43EE-92C6-83497D6DC56F}"/>
          </ac:spMkLst>
        </pc:spChg>
        <pc:spChg chg="add del">
          <ac:chgData name="Jones Egydio" userId="00575a3e5205fb66" providerId="LiveId" clId="{2146F0E6-60AB-BB4E-BFDF-471A59C2A0BD}" dt="2024-09-01T18:45:49.748" v="651" actId="26606"/>
          <ac:spMkLst>
            <pc:docMk/>
            <pc:sldMk cId="1107596394" sldId="474"/>
            <ac:spMk id="424" creationId="{AF2F604E-43BE-4DC3-B983-E071523364F8}"/>
          </ac:spMkLst>
        </pc:spChg>
        <pc:spChg chg="del">
          <ac:chgData name="Jones Egydio" userId="00575a3e5205fb66" providerId="LiveId" clId="{2146F0E6-60AB-BB4E-BFDF-471A59C2A0BD}" dt="2024-09-01T15:19:33.321" v="450"/>
          <ac:spMkLst>
            <pc:docMk/>
            <pc:sldMk cId="1107596394" sldId="474"/>
            <ac:spMk id="425" creationId="{10ADEA35-0904-637B-7001-AB786407B61C}"/>
          </ac:spMkLst>
        </pc:spChg>
        <pc:spChg chg="add del">
          <ac:chgData name="Jones Egydio" userId="00575a3e5205fb66" providerId="LiveId" clId="{2146F0E6-60AB-BB4E-BFDF-471A59C2A0BD}" dt="2024-09-01T18:45:49.748" v="651" actId="26606"/>
          <ac:spMkLst>
            <pc:docMk/>
            <pc:sldMk cId="1107596394" sldId="474"/>
            <ac:spMk id="426" creationId="{08C9B587-E65E-4B52-B37C-ABEBB6E87928}"/>
          </ac:spMkLst>
        </pc:spChg>
        <pc:spChg chg="del">
          <ac:chgData name="Jones Egydio" userId="00575a3e5205fb66" providerId="LiveId" clId="{2146F0E6-60AB-BB4E-BFDF-471A59C2A0BD}" dt="2024-09-01T15:19:33.321" v="450"/>
          <ac:spMkLst>
            <pc:docMk/>
            <pc:sldMk cId="1107596394" sldId="474"/>
            <ac:spMk id="427" creationId="{F2FF4704-8C95-E3F3-DDCF-D090DC682DAF}"/>
          </ac:spMkLst>
        </pc:spChg>
        <pc:spChg chg="add del">
          <ac:chgData name="Jones Egydio" userId="00575a3e5205fb66" providerId="LiveId" clId="{2146F0E6-60AB-BB4E-BFDF-471A59C2A0BD}" dt="2024-09-01T18:45:49.748" v="651" actId="26606"/>
          <ac:spMkLst>
            <pc:docMk/>
            <pc:sldMk cId="1107596394" sldId="474"/>
            <ac:spMk id="428" creationId="{E91DC736-0EF8-4F87-9146-EBF1D2EE4D3D}"/>
          </ac:spMkLst>
        </pc:spChg>
        <pc:spChg chg="del">
          <ac:chgData name="Jones Egydio" userId="00575a3e5205fb66" providerId="LiveId" clId="{2146F0E6-60AB-BB4E-BFDF-471A59C2A0BD}" dt="2024-09-01T15:19:33.321" v="450"/>
          <ac:spMkLst>
            <pc:docMk/>
            <pc:sldMk cId="1107596394" sldId="474"/>
            <ac:spMk id="429" creationId="{01358036-1EF6-6645-FDFB-AAE8AE2A793E}"/>
          </ac:spMkLst>
        </pc:spChg>
        <pc:spChg chg="add del">
          <ac:chgData name="Jones Egydio" userId="00575a3e5205fb66" providerId="LiveId" clId="{2146F0E6-60AB-BB4E-BFDF-471A59C2A0BD}" dt="2024-09-01T18:45:49.748" v="651" actId="26606"/>
          <ac:spMkLst>
            <pc:docMk/>
            <pc:sldMk cId="1107596394" sldId="474"/>
            <ac:spMk id="430" creationId="{097CD68E-23E3-4007-8847-CD0944C4F7BE}"/>
          </ac:spMkLst>
        </pc:spChg>
        <pc:spChg chg="add">
          <ac:chgData name="Jones Egydio" userId="00575a3e5205fb66" providerId="LiveId" clId="{2146F0E6-60AB-BB4E-BFDF-471A59C2A0BD}" dt="2024-09-01T18:45:49.748" v="651" actId="26606"/>
          <ac:spMkLst>
            <pc:docMk/>
            <pc:sldMk cId="1107596394" sldId="474"/>
            <ac:spMk id="435" creationId="{04812C46-200A-4DEB-A05E-3ED6C68C2387}"/>
          </ac:spMkLst>
        </pc:spChg>
        <pc:spChg chg="add">
          <ac:chgData name="Jones Egydio" userId="00575a3e5205fb66" providerId="LiveId" clId="{2146F0E6-60AB-BB4E-BFDF-471A59C2A0BD}" dt="2024-09-01T18:45:49.748" v="651" actId="26606"/>
          <ac:spMkLst>
            <pc:docMk/>
            <pc:sldMk cId="1107596394" sldId="474"/>
            <ac:spMk id="437" creationId="{D1EA859B-E555-4109-94F3-6700E046E008}"/>
          </ac:spMkLst>
        </pc:spChg>
        <pc:picChg chg="ord">
          <ac:chgData name="Jones Egydio" userId="00575a3e5205fb66" providerId="LiveId" clId="{2146F0E6-60AB-BB4E-BFDF-471A59C2A0BD}" dt="2024-09-01T18:45:49.748" v="651" actId="26606"/>
          <ac:picMkLst>
            <pc:docMk/>
            <pc:sldMk cId="1107596394" sldId="474"/>
            <ac:picMk id="2" creationId="{E7095104-2D86-4518-7EDA-BDF542957250}"/>
          </ac:picMkLst>
        </pc:picChg>
        <pc:picChg chg="add mod">
          <ac:chgData name="Jones Egydio" userId="00575a3e5205fb66" providerId="LiveId" clId="{2146F0E6-60AB-BB4E-BFDF-471A59C2A0BD}" dt="2024-09-01T18:44:57.023" v="639"/>
          <ac:picMkLst>
            <pc:docMk/>
            <pc:sldMk cId="1107596394" sldId="474"/>
            <ac:picMk id="5" creationId="{D7FBE930-153A-2753-9747-DE5EB8ADBD34}"/>
          </ac:picMkLst>
        </pc:picChg>
        <pc:picChg chg="add mod">
          <ac:chgData name="Jones Egydio" userId="00575a3e5205fb66" providerId="LiveId" clId="{2146F0E6-60AB-BB4E-BFDF-471A59C2A0BD}" dt="2024-09-01T18:47:03.220" v="663" actId="1440"/>
          <ac:picMkLst>
            <pc:docMk/>
            <pc:sldMk cId="1107596394" sldId="474"/>
            <ac:picMk id="14" creationId="{F6839C95-26DF-FE8E-BF78-10BAF1FFC349}"/>
          </ac:picMkLst>
        </pc:picChg>
        <pc:picChg chg="mod">
          <ac:chgData name="Jones Egydio" userId="00575a3e5205fb66" providerId="LiveId" clId="{2146F0E6-60AB-BB4E-BFDF-471A59C2A0BD}" dt="2024-09-01T18:45:49.748" v="651" actId="26606"/>
          <ac:picMkLst>
            <pc:docMk/>
            <pc:sldMk cId="1107596394" sldId="474"/>
            <ac:picMk id="415" creationId="{D9B69FE3-C0FA-7648-4F94-90F5E6CCACFC}"/>
          </ac:picMkLst>
        </pc:picChg>
        <pc:cxnChg chg="add mod">
          <ac:chgData name="Jones Egydio" userId="00575a3e5205fb66" providerId="LiveId" clId="{2146F0E6-60AB-BB4E-BFDF-471A59C2A0BD}" dt="2024-09-01T18:44:57.023" v="639"/>
          <ac:cxnSpMkLst>
            <pc:docMk/>
            <pc:sldMk cId="1107596394" sldId="474"/>
            <ac:cxnSpMk id="6" creationId="{427C0AD2-54AE-B96A-C86F-C6B5AD31A7CE}"/>
          </ac:cxnSpMkLst>
        </pc:cxnChg>
        <pc:cxnChg chg="add mod">
          <ac:chgData name="Jones Egydio" userId="00575a3e5205fb66" providerId="LiveId" clId="{2146F0E6-60AB-BB4E-BFDF-471A59C2A0BD}" dt="2024-09-01T18:44:57.023" v="639"/>
          <ac:cxnSpMkLst>
            <pc:docMk/>
            <pc:sldMk cId="1107596394" sldId="474"/>
            <ac:cxnSpMk id="9" creationId="{4F97576F-05EE-AF75-4CE7-908F76A033FC}"/>
          </ac:cxnSpMkLst>
        </pc:cxnChg>
        <pc:cxnChg chg="add mod">
          <ac:chgData name="Jones Egydio" userId="00575a3e5205fb66" providerId="LiveId" clId="{2146F0E6-60AB-BB4E-BFDF-471A59C2A0BD}" dt="2024-09-01T18:44:57.023" v="639"/>
          <ac:cxnSpMkLst>
            <pc:docMk/>
            <pc:sldMk cId="1107596394" sldId="474"/>
            <ac:cxnSpMk id="11" creationId="{82321345-E842-9192-8769-44D0BA7F5502}"/>
          </ac:cxnSpMkLst>
        </pc:cxnChg>
        <pc:cxnChg chg="add mod">
          <ac:chgData name="Jones Egydio" userId="00575a3e5205fb66" providerId="LiveId" clId="{2146F0E6-60AB-BB4E-BFDF-471A59C2A0BD}" dt="2024-09-01T18:46:58.121" v="662" actId="108"/>
          <ac:cxnSpMkLst>
            <pc:docMk/>
            <pc:sldMk cId="1107596394" sldId="474"/>
            <ac:cxnSpMk id="15" creationId="{7F367A1D-A642-7C34-7B2E-5A8900B8A2E4}"/>
          </ac:cxnSpMkLst>
        </pc:cxnChg>
        <pc:cxnChg chg="add mod">
          <ac:chgData name="Jones Egydio" userId="00575a3e5205fb66" providerId="LiveId" clId="{2146F0E6-60AB-BB4E-BFDF-471A59C2A0BD}" dt="2024-09-01T18:46:54.152" v="661" actId="108"/>
          <ac:cxnSpMkLst>
            <pc:docMk/>
            <pc:sldMk cId="1107596394" sldId="474"/>
            <ac:cxnSpMk id="18" creationId="{C7F62F5C-4B73-B38F-EC5C-614FD1522C2B}"/>
          </ac:cxnSpMkLst>
        </pc:cxnChg>
        <pc:cxnChg chg="add mod">
          <ac:chgData name="Jones Egydio" userId="00575a3e5205fb66" providerId="LiveId" clId="{2146F0E6-60AB-BB4E-BFDF-471A59C2A0BD}" dt="2024-09-01T18:46:47.150" v="660" actId="208"/>
          <ac:cxnSpMkLst>
            <pc:docMk/>
            <pc:sldMk cId="1107596394" sldId="474"/>
            <ac:cxnSpMk id="20" creationId="{BD171054-45FF-AF77-79A7-0AB35B644FBD}"/>
          </ac:cxnSpMkLst>
        </pc:cxnChg>
      </pc:sldChg>
      <pc:sldChg chg="add del ord">
        <pc:chgData name="Jones Egydio" userId="00575a3e5205fb66" providerId="LiveId" clId="{2146F0E6-60AB-BB4E-BFDF-471A59C2A0BD}" dt="2024-09-01T15:19:15.411" v="448" actId="2696"/>
        <pc:sldMkLst>
          <pc:docMk/>
          <pc:sldMk cId="1294276644" sldId="474"/>
        </pc:sldMkLst>
      </pc:sldChg>
      <pc:sldChg chg="add del">
        <pc:chgData name="Jones Egydio" userId="00575a3e5205fb66" providerId="LiveId" clId="{2146F0E6-60AB-BB4E-BFDF-471A59C2A0BD}" dt="2024-09-01T14:33:52.527" v="294"/>
        <pc:sldMkLst>
          <pc:docMk/>
          <pc:sldMk cId="3311535080" sldId="474"/>
        </pc:sldMkLst>
      </pc:sldChg>
      <pc:sldChg chg="add del">
        <pc:chgData name="Jones Egydio" userId="00575a3e5205fb66" providerId="LiveId" clId="{2146F0E6-60AB-BB4E-BFDF-471A59C2A0BD}" dt="2024-09-01T14:34:00.102" v="296"/>
        <pc:sldMkLst>
          <pc:docMk/>
          <pc:sldMk cId="3735292017" sldId="474"/>
        </pc:sldMkLst>
      </pc:sldChg>
      <pc:sldChg chg="addSp delSp modSp add mod">
        <pc:chgData name="Jones Egydio" userId="00575a3e5205fb66" providerId="LiveId" clId="{2146F0E6-60AB-BB4E-BFDF-471A59C2A0BD}" dt="2024-09-01T18:50:35.595" v="696" actId="1076"/>
        <pc:sldMkLst>
          <pc:docMk/>
          <pc:sldMk cId="2194458984" sldId="475"/>
        </pc:sldMkLst>
        <pc:spChg chg="add mod">
          <ac:chgData name="Jones Egydio" userId="00575a3e5205fb66" providerId="LiveId" clId="{2146F0E6-60AB-BB4E-BFDF-471A59C2A0BD}" dt="2024-09-01T18:49:46.270" v="689" actId="14100"/>
          <ac:spMkLst>
            <pc:docMk/>
            <pc:sldMk cId="2194458984" sldId="475"/>
            <ac:spMk id="3" creationId="{D0DEDA4C-0616-D84C-3551-2B92D0D2DCD4}"/>
          </ac:spMkLst>
        </pc:spChg>
        <pc:spChg chg="add mod">
          <ac:chgData name="Jones Egydio" userId="00575a3e5205fb66" providerId="LiveId" clId="{2146F0E6-60AB-BB4E-BFDF-471A59C2A0BD}" dt="2024-09-01T18:49:41.083" v="687" actId="14100"/>
          <ac:spMkLst>
            <pc:docMk/>
            <pc:sldMk cId="2194458984" sldId="475"/>
            <ac:spMk id="4" creationId="{C4EC1D6C-91D5-60E5-8AF6-D780617019E2}"/>
          </ac:spMkLst>
        </pc:spChg>
        <pc:spChg chg="mod">
          <ac:chgData name="Jones Egydio" userId="00575a3e5205fb66" providerId="LiveId" clId="{2146F0E6-60AB-BB4E-BFDF-471A59C2A0BD}" dt="2024-09-01T18:48:36.397" v="674" actId="14100"/>
          <ac:spMkLst>
            <pc:docMk/>
            <pc:sldMk cId="2194458984" sldId="475"/>
            <ac:spMk id="12" creationId="{45318D39-5CF6-8DAD-C0E6-C0C5A40FCDAA}"/>
          </ac:spMkLst>
        </pc:spChg>
        <pc:spChg chg="del mod">
          <ac:chgData name="Jones Egydio" userId="00575a3e5205fb66" providerId="LiveId" clId="{2146F0E6-60AB-BB4E-BFDF-471A59C2A0BD}" dt="2024-09-01T18:48:17.509" v="670" actId="478"/>
          <ac:spMkLst>
            <pc:docMk/>
            <pc:sldMk cId="2194458984" sldId="475"/>
            <ac:spMk id="13" creationId="{F33FED23-DDA5-8026-E41C-078019C56736}"/>
          </ac:spMkLst>
        </pc:spChg>
        <pc:spChg chg="del">
          <ac:chgData name="Jones Egydio" userId="00575a3e5205fb66" providerId="LiveId" clId="{2146F0E6-60AB-BB4E-BFDF-471A59C2A0BD}" dt="2024-09-01T18:47:39.564" v="666" actId="478"/>
          <ac:spMkLst>
            <pc:docMk/>
            <pc:sldMk cId="2194458984" sldId="475"/>
            <ac:spMk id="16" creationId="{BFC49F4C-046A-B8C2-F803-D9570E47F2B4}"/>
          </ac:spMkLst>
        </pc:spChg>
        <pc:spChg chg="del">
          <ac:chgData name="Jones Egydio" userId="00575a3e5205fb66" providerId="LiveId" clId="{2146F0E6-60AB-BB4E-BFDF-471A59C2A0BD}" dt="2024-09-01T18:47:39.564" v="666" actId="478"/>
          <ac:spMkLst>
            <pc:docMk/>
            <pc:sldMk cId="2194458984" sldId="475"/>
            <ac:spMk id="17" creationId="{B7E698D1-4ED4-BA8D-2EA1-F5CB174F3194}"/>
          </ac:spMkLst>
        </pc:spChg>
        <pc:spChg chg="del">
          <ac:chgData name="Jones Egydio" userId="00575a3e5205fb66" providerId="LiveId" clId="{2146F0E6-60AB-BB4E-BFDF-471A59C2A0BD}" dt="2024-09-01T18:47:39.564" v="666" actId="478"/>
          <ac:spMkLst>
            <pc:docMk/>
            <pc:sldMk cId="2194458984" sldId="475"/>
            <ac:spMk id="19" creationId="{272D176C-C83D-19A4-6854-F4AA73647A6D}"/>
          </ac:spMkLst>
        </pc:spChg>
        <pc:spChg chg="del">
          <ac:chgData name="Jones Egydio" userId="00575a3e5205fb66" providerId="LiveId" clId="{2146F0E6-60AB-BB4E-BFDF-471A59C2A0BD}" dt="2024-09-01T18:48:05.735" v="669" actId="26606"/>
          <ac:spMkLst>
            <pc:docMk/>
            <pc:sldMk cId="2194458984" sldId="475"/>
            <ac:spMk id="435" creationId="{5A93D489-0B44-528D-2331-461E4B886C21}"/>
          </ac:spMkLst>
        </pc:spChg>
        <pc:spChg chg="del">
          <ac:chgData name="Jones Egydio" userId="00575a3e5205fb66" providerId="LiveId" clId="{2146F0E6-60AB-BB4E-BFDF-471A59C2A0BD}" dt="2024-09-01T18:48:05.735" v="669" actId="26606"/>
          <ac:spMkLst>
            <pc:docMk/>
            <pc:sldMk cId="2194458984" sldId="475"/>
            <ac:spMk id="437" creationId="{FFD91DEC-CDE9-6E6A-6BD4-D265514FBB06}"/>
          </ac:spMkLst>
        </pc:spChg>
        <pc:spChg chg="add">
          <ac:chgData name="Jones Egydio" userId="00575a3e5205fb66" providerId="LiveId" clId="{2146F0E6-60AB-BB4E-BFDF-471A59C2A0BD}" dt="2024-09-01T18:48:05.735" v="669" actId="26606"/>
          <ac:spMkLst>
            <pc:docMk/>
            <pc:sldMk cId="2194458984" sldId="475"/>
            <ac:spMk id="442" creationId="{8FC9BE17-9A7B-462D-AE50-3D8777387304}"/>
          </ac:spMkLst>
        </pc:spChg>
        <pc:spChg chg="add">
          <ac:chgData name="Jones Egydio" userId="00575a3e5205fb66" providerId="LiveId" clId="{2146F0E6-60AB-BB4E-BFDF-471A59C2A0BD}" dt="2024-09-01T18:48:05.735" v="669" actId="26606"/>
          <ac:spMkLst>
            <pc:docMk/>
            <pc:sldMk cId="2194458984" sldId="475"/>
            <ac:spMk id="444" creationId="{3EBE8569-6AEC-4B8C-8D53-2DE337CDBA65}"/>
          </ac:spMkLst>
        </pc:spChg>
        <pc:spChg chg="add">
          <ac:chgData name="Jones Egydio" userId="00575a3e5205fb66" providerId="LiveId" clId="{2146F0E6-60AB-BB4E-BFDF-471A59C2A0BD}" dt="2024-09-01T18:48:05.735" v="669" actId="26606"/>
          <ac:spMkLst>
            <pc:docMk/>
            <pc:sldMk cId="2194458984" sldId="475"/>
            <ac:spMk id="446" creationId="{55D4142C-5077-457F-A6AD-3FECFDB39685}"/>
          </ac:spMkLst>
        </pc:spChg>
        <pc:spChg chg="add">
          <ac:chgData name="Jones Egydio" userId="00575a3e5205fb66" providerId="LiveId" clId="{2146F0E6-60AB-BB4E-BFDF-471A59C2A0BD}" dt="2024-09-01T18:48:05.735" v="669" actId="26606"/>
          <ac:spMkLst>
            <pc:docMk/>
            <pc:sldMk cId="2194458984" sldId="475"/>
            <ac:spMk id="448" creationId="{7A5F0580-5EE9-419F-96EE-B6529EF6E7D0}"/>
          </ac:spMkLst>
        </pc:spChg>
        <pc:picChg chg="add mod">
          <ac:chgData name="Jones Egydio" userId="00575a3e5205fb66" providerId="LiveId" clId="{2146F0E6-60AB-BB4E-BFDF-471A59C2A0BD}" dt="2024-09-01T18:49:52.923" v="690" actId="1076"/>
          <ac:picMkLst>
            <pc:docMk/>
            <pc:sldMk cId="2194458984" sldId="475"/>
            <ac:picMk id="5" creationId="{3C0AA820-0FC3-D55C-3ACA-CD641F6F5E88}"/>
          </ac:picMkLst>
        </pc:picChg>
        <pc:picChg chg="add mod">
          <ac:chgData name="Jones Egydio" userId="00575a3e5205fb66" providerId="LiveId" clId="{2146F0E6-60AB-BB4E-BFDF-471A59C2A0BD}" dt="2024-09-01T18:50:35.595" v="696" actId="1076"/>
          <ac:picMkLst>
            <pc:docMk/>
            <pc:sldMk cId="2194458984" sldId="475"/>
            <ac:picMk id="6" creationId="{FB6E1628-3E85-4562-5B9D-C80C7F6DA6F0}"/>
          </ac:picMkLst>
        </pc:picChg>
        <pc:picChg chg="add mod">
          <ac:chgData name="Jones Egydio" userId="00575a3e5205fb66" providerId="LiveId" clId="{2146F0E6-60AB-BB4E-BFDF-471A59C2A0BD}" dt="2024-09-01T18:50:29.795" v="695" actId="1440"/>
          <ac:picMkLst>
            <pc:docMk/>
            <pc:sldMk cId="2194458984" sldId="475"/>
            <ac:picMk id="7" creationId="{C815399F-0864-3BF6-15DE-DE02BECDBB8E}"/>
          </ac:picMkLst>
        </pc:picChg>
        <pc:picChg chg="del">
          <ac:chgData name="Jones Egydio" userId="00575a3e5205fb66" providerId="LiveId" clId="{2146F0E6-60AB-BB4E-BFDF-471A59C2A0BD}" dt="2024-09-01T18:47:32.585" v="665" actId="478"/>
          <ac:picMkLst>
            <pc:docMk/>
            <pc:sldMk cId="2194458984" sldId="475"/>
            <ac:picMk id="14" creationId="{C1B6B53B-2DFF-8010-4278-2666C1E856C2}"/>
          </ac:picMkLst>
        </pc:picChg>
        <pc:picChg chg="mod">
          <ac:chgData name="Jones Egydio" userId="00575a3e5205fb66" providerId="LiveId" clId="{2146F0E6-60AB-BB4E-BFDF-471A59C2A0BD}" dt="2024-09-01T18:48:05.735" v="669" actId="26606"/>
          <ac:picMkLst>
            <pc:docMk/>
            <pc:sldMk cId="2194458984" sldId="475"/>
            <ac:picMk id="415" creationId="{0E7A1F89-418C-A53C-6618-D4D047D05C26}"/>
          </ac:picMkLst>
        </pc:picChg>
        <pc:cxnChg chg="del mod">
          <ac:chgData name="Jones Egydio" userId="00575a3e5205fb66" providerId="LiveId" clId="{2146F0E6-60AB-BB4E-BFDF-471A59C2A0BD}" dt="2024-09-01T18:47:39.564" v="666" actId="478"/>
          <ac:cxnSpMkLst>
            <pc:docMk/>
            <pc:sldMk cId="2194458984" sldId="475"/>
            <ac:cxnSpMk id="15" creationId="{9BB35FC7-976A-85D0-A0AA-EFC5862F38B0}"/>
          </ac:cxnSpMkLst>
        </pc:cxnChg>
        <pc:cxnChg chg="del mod">
          <ac:chgData name="Jones Egydio" userId="00575a3e5205fb66" providerId="LiveId" clId="{2146F0E6-60AB-BB4E-BFDF-471A59C2A0BD}" dt="2024-09-01T18:47:39.564" v="666" actId="478"/>
          <ac:cxnSpMkLst>
            <pc:docMk/>
            <pc:sldMk cId="2194458984" sldId="475"/>
            <ac:cxnSpMk id="18" creationId="{053E70DA-A9E1-C71A-874C-50AE66B802F6}"/>
          </ac:cxnSpMkLst>
        </pc:cxnChg>
        <pc:cxnChg chg="del">
          <ac:chgData name="Jones Egydio" userId="00575a3e5205fb66" providerId="LiveId" clId="{2146F0E6-60AB-BB4E-BFDF-471A59C2A0BD}" dt="2024-09-01T18:47:39.564" v="666" actId="478"/>
          <ac:cxnSpMkLst>
            <pc:docMk/>
            <pc:sldMk cId="2194458984" sldId="475"/>
            <ac:cxnSpMk id="20" creationId="{BF94A271-4E01-3AE6-5AB5-606E91372CEA}"/>
          </ac:cxnSpMkLst>
        </pc:cxnChg>
      </pc:sldChg>
      <pc:sldChg chg="addSp delSp modSp add mod ord">
        <pc:chgData name="Jones Egydio" userId="00575a3e5205fb66" providerId="LiveId" clId="{2146F0E6-60AB-BB4E-BFDF-471A59C2A0BD}" dt="2024-09-01T18:58:13.337" v="740" actId="20577"/>
        <pc:sldMkLst>
          <pc:docMk/>
          <pc:sldMk cId="3235372954" sldId="476"/>
        </pc:sldMkLst>
        <pc:spChg chg="del">
          <ac:chgData name="Jones Egydio" userId="00575a3e5205fb66" providerId="LiveId" clId="{2146F0E6-60AB-BB4E-BFDF-471A59C2A0BD}" dt="2024-09-01T18:51:28.872" v="707" actId="478"/>
          <ac:spMkLst>
            <pc:docMk/>
            <pc:sldMk cId="3235372954" sldId="476"/>
            <ac:spMk id="2" creationId="{8BC865EF-1E4E-21C9-92EB-8EEAC46B27D5}"/>
          </ac:spMkLst>
        </pc:spChg>
        <pc:spChg chg="del">
          <ac:chgData name="Jones Egydio" userId="00575a3e5205fb66" providerId="LiveId" clId="{2146F0E6-60AB-BB4E-BFDF-471A59C2A0BD}" dt="2024-09-01T18:51:47.103" v="716" actId="478"/>
          <ac:spMkLst>
            <pc:docMk/>
            <pc:sldMk cId="3235372954" sldId="476"/>
            <ac:spMk id="4" creationId="{3F2B16D8-2093-70E4-7283-BF194672DDF6}"/>
          </ac:spMkLst>
        </pc:spChg>
        <pc:spChg chg="del">
          <ac:chgData name="Jones Egydio" userId="00575a3e5205fb66" providerId="LiveId" clId="{2146F0E6-60AB-BB4E-BFDF-471A59C2A0BD}" dt="2024-09-01T18:51:45.647" v="715" actId="478"/>
          <ac:spMkLst>
            <pc:docMk/>
            <pc:sldMk cId="3235372954" sldId="476"/>
            <ac:spMk id="5" creationId="{5D3A55B5-CEAB-B81D-5BD5-40615409E9CE}"/>
          </ac:spMkLst>
        </pc:spChg>
        <pc:spChg chg="del mod">
          <ac:chgData name="Jones Egydio" userId="00575a3e5205fb66" providerId="LiveId" clId="{2146F0E6-60AB-BB4E-BFDF-471A59C2A0BD}" dt="2024-09-01T18:51:44.272" v="714" actId="478"/>
          <ac:spMkLst>
            <pc:docMk/>
            <pc:sldMk cId="3235372954" sldId="476"/>
            <ac:spMk id="6" creationId="{C9BB37AE-94F5-C4CD-0840-5524F1E929EF}"/>
          </ac:spMkLst>
        </pc:spChg>
        <pc:spChg chg="add mod">
          <ac:chgData name="Jones Egydio" userId="00575a3e5205fb66" providerId="LiveId" clId="{2146F0E6-60AB-BB4E-BFDF-471A59C2A0BD}" dt="2024-09-01T18:58:13.337" v="740" actId="20577"/>
          <ac:spMkLst>
            <pc:docMk/>
            <pc:sldMk cId="3235372954" sldId="476"/>
            <ac:spMk id="9" creationId="{C5B4D250-DA21-32CD-1650-80A9CE194D9E}"/>
          </ac:spMkLst>
        </pc:spChg>
        <pc:spChg chg="add mod">
          <ac:chgData name="Jones Egydio" userId="00575a3e5205fb66" providerId="LiveId" clId="{2146F0E6-60AB-BB4E-BFDF-471A59C2A0BD}" dt="2024-09-01T18:56:35.458" v="727" actId="1076"/>
          <ac:spMkLst>
            <pc:docMk/>
            <pc:sldMk cId="3235372954" sldId="476"/>
            <ac:spMk id="11" creationId="{27E71557-ED74-96BE-50BE-99CB4B92BF46}"/>
          </ac:spMkLst>
        </pc:spChg>
        <pc:spChg chg="mod">
          <ac:chgData name="Jones Egydio" userId="00575a3e5205fb66" providerId="LiveId" clId="{2146F0E6-60AB-BB4E-BFDF-471A59C2A0BD}" dt="2024-09-01T18:51:36.439" v="711" actId="122"/>
          <ac:spMkLst>
            <pc:docMk/>
            <pc:sldMk cId="3235372954" sldId="476"/>
            <ac:spMk id="412" creationId="{AF72B1AE-FDCC-93C3-9E0D-DB4B0D881DBB}"/>
          </ac:spMkLst>
        </pc:spChg>
        <pc:graphicFrameChg chg="add mod modGraphic">
          <ac:chgData name="Jones Egydio" userId="00575a3e5205fb66" providerId="LiveId" clId="{2146F0E6-60AB-BB4E-BFDF-471A59C2A0BD}" dt="2024-09-01T18:55:46.795" v="719" actId="14100"/>
          <ac:graphicFrameMkLst>
            <pc:docMk/>
            <pc:sldMk cId="3235372954" sldId="476"/>
            <ac:graphicFrameMk id="8" creationId="{6FC7AFCB-BCBA-5741-4B65-104EFE61502F}"/>
          </ac:graphicFrameMkLst>
        </pc:graphicFrameChg>
        <pc:picChg chg="del">
          <ac:chgData name="Jones Egydio" userId="00575a3e5205fb66" providerId="LiveId" clId="{2146F0E6-60AB-BB4E-BFDF-471A59C2A0BD}" dt="2024-09-01T18:51:41.312" v="712" actId="478"/>
          <ac:picMkLst>
            <pc:docMk/>
            <pc:sldMk cId="3235372954" sldId="476"/>
            <ac:picMk id="3" creationId="{C68E8F9D-D955-EF4C-C211-3C2CBB187F17}"/>
          </ac:picMkLst>
        </pc:picChg>
        <pc:picChg chg="add mod">
          <ac:chgData name="Jones Egydio" userId="00575a3e5205fb66" providerId="LiveId" clId="{2146F0E6-60AB-BB4E-BFDF-471A59C2A0BD}" dt="2024-09-01T18:51:55.962" v="717"/>
          <ac:picMkLst>
            <pc:docMk/>
            <pc:sldMk cId="3235372954" sldId="476"/>
            <ac:picMk id="7" creationId="{8E679640-2F8D-A2C7-89E7-1F0C9E273776}"/>
          </ac:picMkLst>
        </pc:picChg>
        <pc:cxnChg chg="add del mod">
          <ac:chgData name="Jones Egydio" userId="00575a3e5205fb66" providerId="LiveId" clId="{2146F0E6-60AB-BB4E-BFDF-471A59C2A0BD}" dt="2024-09-01T18:57:03.434" v="735" actId="478"/>
          <ac:cxnSpMkLst>
            <pc:docMk/>
            <pc:sldMk cId="3235372954" sldId="476"/>
            <ac:cxnSpMk id="10" creationId="{ED798F14-2043-31A5-C085-DE30BAD531BB}"/>
          </ac:cxnSpMkLst>
        </pc:cxnChg>
        <pc:cxnChg chg="add mod">
          <ac:chgData name="Jones Egydio" userId="00575a3e5205fb66" providerId="LiveId" clId="{2146F0E6-60AB-BB4E-BFDF-471A59C2A0BD}" dt="2024-09-01T18:56:49.991" v="731" actId="208"/>
          <ac:cxnSpMkLst>
            <pc:docMk/>
            <pc:sldMk cId="3235372954" sldId="476"/>
            <ac:cxnSpMk id="12" creationId="{750DEAFC-ACA9-BB54-3602-FFD1381882D3}"/>
          </ac:cxnSpMkLst>
        </pc:cxnChg>
        <pc:cxnChg chg="add mod">
          <ac:chgData name="Jones Egydio" userId="00575a3e5205fb66" providerId="LiveId" clId="{2146F0E6-60AB-BB4E-BFDF-471A59C2A0BD}" dt="2024-09-01T18:57:10.232" v="737" actId="14100"/>
          <ac:cxnSpMkLst>
            <pc:docMk/>
            <pc:sldMk cId="3235372954" sldId="476"/>
            <ac:cxnSpMk id="17" creationId="{3EE89720-4845-78FB-6307-B8C25F20BD25}"/>
          </ac:cxnSpMkLst>
        </pc:cxnChg>
      </pc:sldChg>
      <pc:sldChg chg="addSp delSp modSp add mod ord">
        <pc:chgData name="Jones Egydio" userId="00575a3e5205fb66" providerId="LiveId" clId="{2146F0E6-60AB-BB4E-BFDF-471A59C2A0BD}" dt="2024-09-01T19:05:11.304" v="769" actId="14100"/>
        <pc:sldMkLst>
          <pc:docMk/>
          <pc:sldMk cId="3512618181" sldId="477"/>
        </pc:sldMkLst>
        <pc:spChg chg="mod">
          <ac:chgData name="Jones Egydio" userId="00575a3e5205fb66" providerId="LiveId" clId="{2146F0E6-60AB-BB4E-BFDF-471A59C2A0BD}" dt="2024-09-01T19:04:31.676" v="763" actId="26606"/>
          <ac:spMkLst>
            <pc:docMk/>
            <pc:sldMk cId="3512618181" sldId="477"/>
            <ac:spMk id="12" creationId="{F9FF5F43-CF4D-EE3F-2301-A4B1EAB7FD5E}"/>
          </ac:spMkLst>
        </pc:spChg>
        <pc:spChg chg="mod">
          <ac:chgData name="Jones Egydio" userId="00575a3e5205fb66" providerId="LiveId" clId="{2146F0E6-60AB-BB4E-BFDF-471A59C2A0BD}" dt="2024-09-01T19:05:11.304" v="769" actId="14100"/>
          <ac:spMkLst>
            <pc:docMk/>
            <pc:sldMk cId="3512618181" sldId="477"/>
            <ac:spMk id="13" creationId="{3B3B4A55-515D-BF9F-3573-1EE7A76D14E4}"/>
          </ac:spMkLst>
        </pc:spChg>
        <pc:spChg chg="del">
          <ac:chgData name="Jones Egydio" userId="00575a3e5205fb66" providerId="LiveId" clId="{2146F0E6-60AB-BB4E-BFDF-471A59C2A0BD}" dt="2024-09-01T19:03:49.700" v="758" actId="478"/>
          <ac:spMkLst>
            <pc:docMk/>
            <pc:sldMk cId="3512618181" sldId="477"/>
            <ac:spMk id="16" creationId="{2C26DA43-BC16-8CB2-E204-F4810F9F5CA0}"/>
          </ac:spMkLst>
        </pc:spChg>
        <pc:spChg chg="del">
          <ac:chgData name="Jones Egydio" userId="00575a3e5205fb66" providerId="LiveId" clId="{2146F0E6-60AB-BB4E-BFDF-471A59C2A0BD}" dt="2024-09-01T19:03:49.700" v="758" actId="478"/>
          <ac:spMkLst>
            <pc:docMk/>
            <pc:sldMk cId="3512618181" sldId="477"/>
            <ac:spMk id="17" creationId="{6BA2A6DD-1D5C-8651-9F65-5A456C117C01}"/>
          </ac:spMkLst>
        </pc:spChg>
        <pc:spChg chg="del">
          <ac:chgData name="Jones Egydio" userId="00575a3e5205fb66" providerId="LiveId" clId="{2146F0E6-60AB-BB4E-BFDF-471A59C2A0BD}" dt="2024-09-01T19:03:49.700" v="758" actId="478"/>
          <ac:spMkLst>
            <pc:docMk/>
            <pc:sldMk cId="3512618181" sldId="477"/>
            <ac:spMk id="19" creationId="{DB734EAE-34ED-EDB9-3096-34DDD5319AF8}"/>
          </ac:spMkLst>
        </pc:spChg>
        <pc:spChg chg="del">
          <ac:chgData name="Jones Egydio" userId="00575a3e5205fb66" providerId="LiveId" clId="{2146F0E6-60AB-BB4E-BFDF-471A59C2A0BD}" dt="2024-09-01T19:04:12.407" v="761" actId="26606"/>
          <ac:spMkLst>
            <pc:docMk/>
            <pc:sldMk cId="3512618181" sldId="477"/>
            <ac:spMk id="435" creationId="{E58FF449-CDDA-AF77-86EF-979B33A710EF}"/>
          </ac:spMkLst>
        </pc:spChg>
        <pc:spChg chg="del">
          <ac:chgData name="Jones Egydio" userId="00575a3e5205fb66" providerId="LiveId" clId="{2146F0E6-60AB-BB4E-BFDF-471A59C2A0BD}" dt="2024-09-01T19:04:12.407" v="761" actId="26606"/>
          <ac:spMkLst>
            <pc:docMk/>
            <pc:sldMk cId="3512618181" sldId="477"/>
            <ac:spMk id="437" creationId="{23E26CCD-F882-63E0-E8CE-24BCFCE2F2BD}"/>
          </ac:spMkLst>
        </pc:spChg>
        <pc:spChg chg="add del">
          <ac:chgData name="Jones Egydio" userId="00575a3e5205fb66" providerId="LiveId" clId="{2146F0E6-60AB-BB4E-BFDF-471A59C2A0BD}" dt="2024-09-01T19:04:31.676" v="763" actId="26606"/>
          <ac:spMkLst>
            <pc:docMk/>
            <pc:sldMk cId="3512618181" sldId="477"/>
            <ac:spMk id="442" creationId="{257363FD-7E77-4145-9483-331A807ADF0E}"/>
          </ac:spMkLst>
        </pc:spChg>
        <pc:spChg chg="add">
          <ac:chgData name="Jones Egydio" userId="00575a3e5205fb66" providerId="LiveId" clId="{2146F0E6-60AB-BB4E-BFDF-471A59C2A0BD}" dt="2024-09-01T19:04:31.676" v="763" actId="26606"/>
          <ac:spMkLst>
            <pc:docMk/>
            <pc:sldMk cId="3512618181" sldId="477"/>
            <ac:spMk id="447" creationId="{79BB35BC-D5C2-4C8B-A22A-A71E6191913B}"/>
          </ac:spMkLst>
        </pc:spChg>
        <pc:picChg chg="mod">
          <ac:chgData name="Jones Egydio" userId="00575a3e5205fb66" providerId="LiveId" clId="{2146F0E6-60AB-BB4E-BFDF-471A59C2A0BD}" dt="2024-09-01T19:04:54.385" v="767" actId="1076"/>
          <ac:picMkLst>
            <pc:docMk/>
            <pc:sldMk cId="3512618181" sldId="477"/>
            <ac:picMk id="2" creationId="{C1DA0F8A-4C05-7BE4-A08E-B68B14C3F52D}"/>
          </ac:picMkLst>
        </pc:picChg>
        <pc:picChg chg="add mod">
          <ac:chgData name="Jones Egydio" userId="00575a3e5205fb66" providerId="LiveId" clId="{2146F0E6-60AB-BB4E-BFDF-471A59C2A0BD}" dt="2024-09-01T19:04:47.651" v="766" actId="1076"/>
          <ac:picMkLst>
            <pc:docMk/>
            <pc:sldMk cId="3512618181" sldId="477"/>
            <ac:picMk id="3" creationId="{3E4A3C23-7DDC-C76B-5610-059D796C7ED5}"/>
          </ac:picMkLst>
        </pc:picChg>
        <pc:picChg chg="del">
          <ac:chgData name="Jones Egydio" userId="00575a3e5205fb66" providerId="LiveId" clId="{2146F0E6-60AB-BB4E-BFDF-471A59C2A0BD}" dt="2024-09-01T19:03:44.388" v="756" actId="478"/>
          <ac:picMkLst>
            <pc:docMk/>
            <pc:sldMk cId="3512618181" sldId="477"/>
            <ac:picMk id="14" creationId="{0C66E6EC-4994-077E-4B17-4CAD736CB731}"/>
          </ac:picMkLst>
        </pc:picChg>
        <pc:picChg chg="mod ord">
          <ac:chgData name="Jones Egydio" userId="00575a3e5205fb66" providerId="LiveId" clId="{2146F0E6-60AB-BB4E-BFDF-471A59C2A0BD}" dt="2024-09-01T19:04:31.676" v="763" actId="26606"/>
          <ac:picMkLst>
            <pc:docMk/>
            <pc:sldMk cId="3512618181" sldId="477"/>
            <ac:picMk id="415" creationId="{4A0664C1-8A87-C6F1-9A99-394A6B923767}"/>
          </ac:picMkLst>
        </pc:picChg>
        <pc:cxnChg chg="del mod">
          <ac:chgData name="Jones Egydio" userId="00575a3e5205fb66" providerId="LiveId" clId="{2146F0E6-60AB-BB4E-BFDF-471A59C2A0BD}" dt="2024-09-01T19:03:49.700" v="758" actId="478"/>
          <ac:cxnSpMkLst>
            <pc:docMk/>
            <pc:sldMk cId="3512618181" sldId="477"/>
            <ac:cxnSpMk id="15" creationId="{B2A0786C-598F-42C6-9B48-03B591BB7834}"/>
          </ac:cxnSpMkLst>
        </pc:cxnChg>
        <pc:cxnChg chg="del mod">
          <ac:chgData name="Jones Egydio" userId="00575a3e5205fb66" providerId="LiveId" clId="{2146F0E6-60AB-BB4E-BFDF-471A59C2A0BD}" dt="2024-09-01T19:03:49.700" v="758" actId="478"/>
          <ac:cxnSpMkLst>
            <pc:docMk/>
            <pc:sldMk cId="3512618181" sldId="477"/>
            <ac:cxnSpMk id="18" creationId="{AA559B84-AAA7-5D82-4F19-3FE4FB76B515}"/>
          </ac:cxnSpMkLst>
        </pc:cxnChg>
        <pc:cxnChg chg="del">
          <ac:chgData name="Jones Egydio" userId="00575a3e5205fb66" providerId="LiveId" clId="{2146F0E6-60AB-BB4E-BFDF-471A59C2A0BD}" dt="2024-09-01T19:03:49.700" v="758" actId="478"/>
          <ac:cxnSpMkLst>
            <pc:docMk/>
            <pc:sldMk cId="3512618181" sldId="477"/>
            <ac:cxnSpMk id="20" creationId="{C605B77C-71E5-AC39-31BD-AE1859B4AE63}"/>
          </ac:cxnSpMkLst>
        </pc:cxnChg>
      </pc:sldChg>
      <pc:sldChg chg="addSp delSp modSp add mod">
        <pc:chgData name="Jones Egydio" userId="00575a3e5205fb66" providerId="LiveId" clId="{2146F0E6-60AB-BB4E-BFDF-471A59C2A0BD}" dt="2024-09-01T19:15:21.555" v="857"/>
        <pc:sldMkLst>
          <pc:docMk/>
          <pc:sldMk cId="533542831" sldId="478"/>
        </pc:sldMkLst>
        <pc:spChg chg="mod">
          <ac:chgData name="Jones Egydio" userId="00575a3e5205fb66" providerId="LiveId" clId="{2146F0E6-60AB-BB4E-BFDF-471A59C2A0BD}" dt="2024-09-01T19:05:35.436" v="772"/>
          <ac:spMkLst>
            <pc:docMk/>
            <pc:sldMk cId="533542831" sldId="478"/>
            <ac:spMk id="12" creationId="{5C5765CC-2AF6-9D79-4A58-F1F403F4FC41}"/>
          </ac:spMkLst>
        </pc:spChg>
        <pc:spChg chg="mod">
          <ac:chgData name="Jones Egydio" userId="00575a3e5205fb66" providerId="LiveId" clId="{2146F0E6-60AB-BB4E-BFDF-471A59C2A0BD}" dt="2024-09-01T19:07:50.139" v="784" actId="20577"/>
          <ac:spMkLst>
            <pc:docMk/>
            <pc:sldMk cId="533542831" sldId="478"/>
            <ac:spMk id="13" creationId="{1D896442-5BC0-EA82-E834-AF1CF94A9996}"/>
          </ac:spMkLst>
        </pc:spChg>
        <pc:picChg chg="del">
          <ac:chgData name="Jones Egydio" userId="00575a3e5205fb66" providerId="LiveId" clId="{2146F0E6-60AB-BB4E-BFDF-471A59C2A0BD}" dt="2024-09-01T19:07:47.973" v="783" actId="478"/>
          <ac:picMkLst>
            <pc:docMk/>
            <pc:sldMk cId="533542831" sldId="478"/>
            <ac:picMk id="3" creationId="{7C4A9A4A-DFA5-9C43-BDBF-B4F67DB7EE10}"/>
          </ac:picMkLst>
        </pc:picChg>
        <pc:picChg chg="add mod">
          <ac:chgData name="Jones Egydio" userId="00575a3e5205fb66" providerId="LiveId" clId="{2146F0E6-60AB-BB4E-BFDF-471A59C2A0BD}" dt="2024-09-01T19:15:21.555" v="857"/>
          <ac:picMkLst>
            <pc:docMk/>
            <pc:sldMk cId="533542831" sldId="478"/>
            <ac:picMk id="4" creationId="{9E054B87-4A42-C3D2-027A-432911DFEABF}"/>
          </ac:picMkLst>
        </pc:picChg>
        <pc:picChg chg="add mod">
          <ac:chgData name="Jones Egydio" userId="00575a3e5205fb66" providerId="LiveId" clId="{2146F0E6-60AB-BB4E-BFDF-471A59C2A0BD}" dt="2024-09-01T19:08:05.224" v="790" actId="1076"/>
          <ac:picMkLst>
            <pc:docMk/>
            <pc:sldMk cId="533542831" sldId="478"/>
            <ac:picMk id="1026" creationId="{C4DB2B30-79FA-A3BE-7A69-69A6B7B5D74F}"/>
          </ac:picMkLst>
        </pc:picChg>
      </pc:sldChg>
      <pc:sldChg chg="addSp delSp modSp add mod ord">
        <pc:chgData name="Jones Egydio" userId="00575a3e5205fb66" providerId="LiveId" clId="{2146F0E6-60AB-BB4E-BFDF-471A59C2A0BD}" dt="2024-09-01T19:15:19.110" v="856"/>
        <pc:sldMkLst>
          <pc:docMk/>
          <pc:sldMk cId="3856358357" sldId="479"/>
        </pc:sldMkLst>
        <pc:spChg chg="mod">
          <ac:chgData name="Jones Egydio" userId="00575a3e5205fb66" providerId="LiveId" clId="{2146F0E6-60AB-BB4E-BFDF-471A59C2A0BD}" dt="2024-09-01T19:09:33.886" v="797"/>
          <ac:spMkLst>
            <pc:docMk/>
            <pc:sldMk cId="3856358357" sldId="479"/>
            <ac:spMk id="2" creationId="{9AD6D17A-AD47-FF6D-A3C5-FFC2B0FD8380}"/>
          </ac:spMkLst>
        </pc:spChg>
        <pc:spChg chg="del">
          <ac:chgData name="Jones Egydio" userId="00575a3e5205fb66" providerId="LiveId" clId="{2146F0E6-60AB-BB4E-BFDF-471A59C2A0BD}" dt="2024-09-01T19:09:39.457" v="798" actId="478"/>
          <ac:spMkLst>
            <pc:docMk/>
            <pc:sldMk cId="3856358357" sldId="479"/>
            <ac:spMk id="4" creationId="{4248E7FE-64FC-3233-0393-4E98B78E133D}"/>
          </ac:spMkLst>
        </pc:spChg>
        <pc:spChg chg="del">
          <ac:chgData name="Jones Egydio" userId="00575a3e5205fb66" providerId="LiveId" clId="{2146F0E6-60AB-BB4E-BFDF-471A59C2A0BD}" dt="2024-09-01T19:09:42.860" v="802" actId="478"/>
          <ac:spMkLst>
            <pc:docMk/>
            <pc:sldMk cId="3856358357" sldId="479"/>
            <ac:spMk id="5" creationId="{4DDA84EE-AC53-AFA2-0486-52D390B2FC63}"/>
          </ac:spMkLst>
        </pc:spChg>
        <pc:spChg chg="del mod">
          <ac:chgData name="Jones Egydio" userId="00575a3e5205fb66" providerId="LiveId" clId="{2146F0E6-60AB-BB4E-BFDF-471A59C2A0BD}" dt="2024-09-01T19:09:42.044" v="801" actId="478"/>
          <ac:spMkLst>
            <pc:docMk/>
            <pc:sldMk cId="3856358357" sldId="479"/>
            <ac:spMk id="6" creationId="{DF84DBC5-CA66-A1ED-8C39-D560DD8190DC}"/>
          </ac:spMkLst>
        </pc:spChg>
        <pc:spChg chg="add mod">
          <ac:chgData name="Jones Egydio" userId="00575a3e5205fb66" providerId="LiveId" clId="{2146F0E6-60AB-BB4E-BFDF-471A59C2A0BD}" dt="2024-09-01T19:10:55.416" v="817" actId="1076"/>
          <ac:spMkLst>
            <pc:docMk/>
            <pc:sldMk cId="3856358357" sldId="479"/>
            <ac:spMk id="9" creationId="{657DD21F-366A-FAE8-3792-C64260D26CF6}"/>
          </ac:spMkLst>
        </pc:spChg>
        <pc:spChg chg="add mod">
          <ac:chgData name="Jones Egydio" userId="00575a3e5205fb66" providerId="LiveId" clId="{2146F0E6-60AB-BB4E-BFDF-471A59C2A0BD}" dt="2024-09-01T19:11:30.620" v="824" actId="1076"/>
          <ac:spMkLst>
            <pc:docMk/>
            <pc:sldMk cId="3856358357" sldId="479"/>
            <ac:spMk id="10" creationId="{A2E59756-5761-8DFC-5B89-092D767FB534}"/>
          </ac:spMkLst>
        </pc:spChg>
        <pc:spChg chg="add mod">
          <ac:chgData name="Jones Egydio" userId="00575a3e5205fb66" providerId="LiveId" clId="{2146F0E6-60AB-BB4E-BFDF-471A59C2A0BD}" dt="2024-09-01T19:10:59.915" v="818" actId="1076"/>
          <ac:spMkLst>
            <pc:docMk/>
            <pc:sldMk cId="3856358357" sldId="479"/>
            <ac:spMk id="14" creationId="{4CBE0D40-0DFD-094E-A5B8-92540896BD3A}"/>
          </ac:spMkLst>
        </pc:spChg>
        <pc:spChg chg="add mod">
          <ac:chgData name="Jones Egydio" userId="00575a3e5205fb66" providerId="LiveId" clId="{2146F0E6-60AB-BB4E-BFDF-471A59C2A0BD}" dt="2024-09-01T19:11:50.203" v="827" actId="1076"/>
          <ac:spMkLst>
            <pc:docMk/>
            <pc:sldMk cId="3856358357" sldId="479"/>
            <ac:spMk id="16" creationId="{15EEC5D3-59AA-26D7-280A-74AB7772528C}"/>
          </ac:spMkLst>
        </pc:spChg>
        <pc:spChg chg="mod">
          <ac:chgData name="Jones Egydio" userId="00575a3e5205fb66" providerId="LiveId" clId="{2146F0E6-60AB-BB4E-BFDF-471A59C2A0BD}" dt="2024-09-01T19:09:20.494" v="796" actId="27636"/>
          <ac:spMkLst>
            <pc:docMk/>
            <pc:sldMk cId="3856358357" sldId="479"/>
            <ac:spMk id="412" creationId="{ED7AC0D2-7107-F70E-18E1-36D8A2F94DE6}"/>
          </ac:spMkLst>
        </pc:spChg>
        <pc:picChg chg="del">
          <ac:chgData name="Jones Egydio" userId="00575a3e5205fb66" providerId="LiveId" clId="{2146F0E6-60AB-BB4E-BFDF-471A59C2A0BD}" dt="2024-09-01T19:09:40.060" v="799" actId="478"/>
          <ac:picMkLst>
            <pc:docMk/>
            <pc:sldMk cId="3856358357" sldId="479"/>
            <ac:picMk id="3" creationId="{3C39C5C6-92E7-A60A-D8F1-88006DFDC429}"/>
          </ac:picMkLst>
        </pc:picChg>
        <pc:picChg chg="add mod">
          <ac:chgData name="Jones Egydio" userId="00575a3e5205fb66" providerId="LiveId" clId="{2146F0E6-60AB-BB4E-BFDF-471A59C2A0BD}" dt="2024-09-01T19:10:51.097" v="816" actId="1076"/>
          <ac:picMkLst>
            <pc:docMk/>
            <pc:sldMk cId="3856358357" sldId="479"/>
            <ac:picMk id="7" creationId="{45275485-BB73-69DC-ABD1-1EDF72719C7B}"/>
          </ac:picMkLst>
        </pc:picChg>
        <pc:picChg chg="add mod">
          <ac:chgData name="Jones Egydio" userId="00575a3e5205fb66" providerId="LiveId" clId="{2146F0E6-60AB-BB4E-BFDF-471A59C2A0BD}" dt="2024-09-01T19:11:56.420" v="829" actId="1076"/>
          <ac:picMkLst>
            <pc:docMk/>
            <pc:sldMk cId="3856358357" sldId="479"/>
            <ac:picMk id="8" creationId="{8E8AD8A5-8EEE-91AD-674D-D681A5ECAC2E}"/>
          </ac:picMkLst>
        </pc:picChg>
        <pc:picChg chg="add mod">
          <ac:chgData name="Jones Egydio" userId="00575a3e5205fb66" providerId="LiveId" clId="{2146F0E6-60AB-BB4E-BFDF-471A59C2A0BD}" dt="2024-09-01T19:10:55.416" v="817" actId="1076"/>
          <ac:picMkLst>
            <pc:docMk/>
            <pc:sldMk cId="3856358357" sldId="479"/>
            <ac:picMk id="11" creationId="{4410C18B-75AA-AEBC-D225-6152BB157162}"/>
          </ac:picMkLst>
        </pc:picChg>
        <pc:picChg chg="add mod">
          <ac:chgData name="Jones Egydio" userId="00575a3e5205fb66" providerId="LiveId" clId="{2146F0E6-60AB-BB4E-BFDF-471A59C2A0BD}" dt="2024-09-01T19:11:33.967" v="825" actId="1076"/>
          <ac:picMkLst>
            <pc:docMk/>
            <pc:sldMk cId="3856358357" sldId="479"/>
            <ac:picMk id="12" creationId="{F577C13B-3413-5411-531E-D69568749813}"/>
          </ac:picMkLst>
        </pc:picChg>
        <pc:picChg chg="add mod">
          <ac:chgData name="Jones Egydio" userId="00575a3e5205fb66" providerId="LiveId" clId="{2146F0E6-60AB-BB4E-BFDF-471A59C2A0BD}" dt="2024-09-01T19:10:45.996" v="815" actId="1076"/>
          <ac:picMkLst>
            <pc:docMk/>
            <pc:sldMk cId="3856358357" sldId="479"/>
            <ac:picMk id="13" creationId="{07D3FDB3-E21E-2718-5A46-69A90F1C92BD}"/>
          </ac:picMkLst>
        </pc:picChg>
        <pc:picChg chg="add mod">
          <ac:chgData name="Jones Egydio" userId="00575a3e5205fb66" providerId="LiveId" clId="{2146F0E6-60AB-BB4E-BFDF-471A59C2A0BD}" dt="2024-09-01T19:09:55.523" v="804" actId="1076"/>
          <ac:picMkLst>
            <pc:docMk/>
            <pc:sldMk cId="3856358357" sldId="479"/>
            <ac:picMk id="15" creationId="{94F837BF-129B-550D-8F1E-0AB69548948A}"/>
          </ac:picMkLst>
        </pc:picChg>
        <pc:picChg chg="add mod">
          <ac:chgData name="Jones Egydio" userId="00575a3e5205fb66" providerId="LiveId" clId="{2146F0E6-60AB-BB4E-BFDF-471A59C2A0BD}" dt="2024-09-01T19:15:19.110" v="856"/>
          <ac:picMkLst>
            <pc:docMk/>
            <pc:sldMk cId="3856358357" sldId="479"/>
            <ac:picMk id="17" creationId="{F7D1A426-93B7-2E1F-DB63-934A69672190}"/>
          </ac:picMkLst>
        </pc:picChg>
      </pc:sldChg>
      <pc:sldChg chg="addSp delSp modSp add mod ord">
        <pc:chgData name="Jones Egydio" userId="00575a3e5205fb66" providerId="LiveId" clId="{2146F0E6-60AB-BB4E-BFDF-471A59C2A0BD}" dt="2024-09-01T19:17:09.535" v="873" actId="5793"/>
        <pc:sldMkLst>
          <pc:docMk/>
          <pc:sldMk cId="3823429744" sldId="480"/>
        </pc:sldMkLst>
        <pc:spChg chg="mod">
          <ac:chgData name="Jones Egydio" userId="00575a3e5205fb66" providerId="LiveId" clId="{2146F0E6-60AB-BB4E-BFDF-471A59C2A0BD}" dt="2024-09-01T19:17:09.535" v="873" actId="5793"/>
          <ac:spMkLst>
            <pc:docMk/>
            <pc:sldMk cId="3823429744" sldId="480"/>
            <ac:spMk id="2" creationId="{BC8B910A-2338-B236-ED2A-11A61F4AF200}"/>
          </ac:spMkLst>
        </pc:spChg>
        <pc:spChg chg="mod">
          <ac:chgData name="Jones Egydio" userId="00575a3e5205fb66" providerId="LiveId" clId="{2146F0E6-60AB-BB4E-BFDF-471A59C2A0BD}" dt="2024-09-01T19:16:52.994" v="869" actId="404"/>
          <ac:spMkLst>
            <pc:docMk/>
            <pc:sldMk cId="3823429744" sldId="480"/>
            <ac:spMk id="6" creationId="{5E50A82C-5065-60F5-B741-A92F9EA34E4B}"/>
          </ac:spMkLst>
        </pc:spChg>
        <pc:spChg chg="del">
          <ac:chgData name="Jones Egydio" userId="00575a3e5205fb66" providerId="LiveId" clId="{2146F0E6-60AB-BB4E-BFDF-471A59C2A0BD}" dt="2024-09-01T19:14:14.455" v="849" actId="478"/>
          <ac:spMkLst>
            <pc:docMk/>
            <pc:sldMk cId="3823429744" sldId="480"/>
            <ac:spMk id="9" creationId="{3F91F831-89C7-4304-9ABB-C27469614B3C}"/>
          </ac:spMkLst>
        </pc:spChg>
        <pc:spChg chg="del">
          <ac:chgData name="Jones Egydio" userId="00575a3e5205fb66" providerId="LiveId" clId="{2146F0E6-60AB-BB4E-BFDF-471A59C2A0BD}" dt="2024-09-01T19:14:16.652" v="850" actId="478"/>
          <ac:spMkLst>
            <pc:docMk/>
            <pc:sldMk cId="3823429744" sldId="480"/>
            <ac:spMk id="10" creationId="{F3768BBA-1E77-19C5-A301-FC09FA11BCA8}"/>
          </ac:spMkLst>
        </pc:spChg>
        <pc:spChg chg="del">
          <ac:chgData name="Jones Egydio" userId="00575a3e5205fb66" providerId="LiveId" clId="{2146F0E6-60AB-BB4E-BFDF-471A59C2A0BD}" dt="2024-09-01T19:14:06.739" v="846" actId="478"/>
          <ac:spMkLst>
            <pc:docMk/>
            <pc:sldMk cId="3823429744" sldId="480"/>
            <ac:spMk id="14" creationId="{8A66B2B3-EBC6-0546-F745-1D3CF492738C}"/>
          </ac:spMkLst>
        </pc:spChg>
        <pc:spChg chg="del">
          <ac:chgData name="Jones Egydio" userId="00575a3e5205fb66" providerId="LiveId" clId="{2146F0E6-60AB-BB4E-BFDF-471A59C2A0BD}" dt="2024-09-01T19:14:09.282" v="848" actId="478"/>
          <ac:spMkLst>
            <pc:docMk/>
            <pc:sldMk cId="3823429744" sldId="480"/>
            <ac:spMk id="16" creationId="{A4EF1D10-B65C-08F4-E667-C1B9752F6471}"/>
          </ac:spMkLst>
        </pc:spChg>
        <pc:spChg chg="mod">
          <ac:chgData name="Jones Egydio" userId="00575a3e5205fb66" providerId="LiveId" clId="{2146F0E6-60AB-BB4E-BFDF-471A59C2A0BD}" dt="2024-09-01T19:16:52.994" v="869" actId="404"/>
          <ac:spMkLst>
            <pc:docMk/>
            <pc:sldMk cId="3823429744" sldId="480"/>
            <ac:spMk id="17" creationId="{2013AD79-EB99-1353-D3FA-4D1255D58233}"/>
          </ac:spMkLst>
        </pc:spChg>
        <pc:spChg chg="mod">
          <ac:chgData name="Jones Egydio" userId="00575a3e5205fb66" providerId="LiveId" clId="{2146F0E6-60AB-BB4E-BFDF-471A59C2A0BD}" dt="2024-09-01T19:16:52.994" v="869" actId="404"/>
          <ac:spMkLst>
            <pc:docMk/>
            <pc:sldMk cId="3823429744" sldId="480"/>
            <ac:spMk id="18" creationId="{C506F00C-9A72-564A-7936-AA6054311932}"/>
          </ac:spMkLst>
        </pc:spChg>
        <pc:spChg chg="mod">
          <ac:chgData name="Jones Egydio" userId="00575a3e5205fb66" providerId="LiveId" clId="{2146F0E6-60AB-BB4E-BFDF-471A59C2A0BD}" dt="2024-09-01T19:16:52.994" v="869" actId="404"/>
          <ac:spMkLst>
            <pc:docMk/>
            <pc:sldMk cId="3823429744" sldId="480"/>
            <ac:spMk id="19" creationId="{A0FDD108-FC1A-0077-4F48-356E30C0071F}"/>
          </ac:spMkLst>
        </pc:spChg>
        <pc:spChg chg="add mod">
          <ac:chgData name="Jones Egydio" userId="00575a3e5205fb66" providerId="LiveId" clId="{2146F0E6-60AB-BB4E-BFDF-471A59C2A0BD}" dt="2024-09-01T19:17:06.041" v="872" actId="1076"/>
          <ac:spMkLst>
            <pc:docMk/>
            <pc:sldMk cId="3823429744" sldId="480"/>
            <ac:spMk id="20" creationId="{DAD84E45-52F8-169B-4007-DCD414BADB38}"/>
          </ac:spMkLst>
        </pc:spChg>
        <pc:spChg chg="mod">
          <ac:chgData name="Jones Egydio" userId="00575a3e5205fb66" providerId="LiveId" clId="{2146F0E6-60AB-BB4E-BFDF-471A59C2A0BD}" dt="2024-09-01T19:14:33.938" v="855" actId="26606"/>
          <ac:spMkLst>
            <pc:docMk/>
            <pc:sldMk cId="3823429744" sldId="480"/>
            <ac:spMk id="412" creationId="{C9784616-407A-66C5-0024-869A2654365E}"/>
          </ac:spMkLst>
        </pc:spChg>
        <pc:spChg chg="add">
          <ac:chgData name="Jones Egydio" userId="00575a3e5205fb66" providerId="LiveId" clId="{2146F0E6-60AB-BB4E-BFDF-471A59C2A0BD}" dt="2024-09-01T19:14:33.938" v="855" actId="26606"/>
          <ac:spMkLst>
            <pc:docMk/>
            <pc:sldMk cId="3823429744" sldId="480"/>
            <ac:spMk id="422" creationId="{1C799903-48D5-4A31-A1A2-541072D9771E}"/>
          </ac:spMkLst>
        </pc:spChg>
        <pc:spChg chg="add del">
          <ac:chgData name="Jones Egydio" userId="00575a3e5205fb66" providerId="LiveId" clId="{2146F0E6-60AB-BB4E-BFDF-471A59C2A0BD}" dt="2024-09-01T19:14:26.809" v="852" actId="26606"/>
          <ac:spMkLst>
            <pc:docMk/>
            <pc:sldMk cId="3823429744" sldId="480"/>
            <ac:spMk id="423" creationId="{560AFAAC-EA6C-45A9-9E03-C9C9F0193B4F}"/>
          </ac:spMkLst>
        </pc:spChg>
        <pc:spChg chg="add">
          <ac:chgData name="Jones Egydio" userId="00575a3e5205fb66" providerId="LiveId" clId="{2146F0E6-60AB-BB4E-BFDF-471A59C2A0BD}" dt="2024-09-01T19:14:33.938" v="855" actId="26606"/>
          <ac:spMkLst>
            <pc:docMk/>
            <pc:sldMk cId="3823429744" sldId="480"/>
            <ac:spMk id="424" creationId="{8EFFF109-FC58-4FD3-BE05-9775A1310F55}"/>
          </ac:spMkLst>
        </pc:spChg>
        <pc:spChg chg="add del">
          <ac:chgData name="Jones Egydio" userId="00575a3e5205fb66" providerId="LiveId" clId="{2146F0E6-60AB-BB4E-BFDF-471A59C2A0BD}" dt="2024-09-01T19:14:26.809" v="852" actId="26606"/>
          <ac:spMkLst>
            <pc:docMk/>
            <pc:sldMk cId="3823429744" sldId="480"/>
            <ac:spMk id="425" creationId="{83549E37-C86B-4401-90BD-D8BF83859F14}"/>
          </ac:spMkLst>
        </pc:spChg>
        <pc:spChg chg="add">
          <ac:chgData name="Jones Egydio" userId="00575a3e5205fb66" providerId="LiveId" clId="{2146F0E6-60AB-BB4E-BFDF-471A59C2A0BD}" dt="2024-09-01T19:14:33.938" v="855" actId="26606"/>
          <ac:spMkLst>
            <pc:docMk/>
            <pc:sldMk cId="3823429744" sldId="480"/>
            <ac:spMk id="426" creationId="{E1B96AD6-92A9-4273-A62B-96A1C3E0BA95}"/>
          </ac:spMkLst>
        </pc:spChg>
        <pc:spChg chg="add del">
          <ac:chgData name="Jones Egydio" userId="00575a3e5205fb66" providerId="LiveId" clId="{2146F0E6-60AB-BB4E-BFDF-471A59C2A0BD}" dt="2024-09-01T19:14:26.809" v="852" actId="26606"/>
          <ac:spMkLst>
            <pc:docMk/>
            <pc:sldMk cId="3823429744" sldId="480"/>
            <ac:spMk id="427" creationId="{8A17784E-76D8-4521-A77D-0D2EBB923004}"/>
          </ac:spMkLst>
        </pc:spChg>
        <pc:spChg chg="add">
          <ac:chgData name="Jones Egydio" userId="00575a3e5205fb66" providerId="LiveId" clId="{2146F0E6-60AB-BB4E-BFDF-471A59C2A0BD}" dt="2024-09-01T19:14:33.938" v="855" actId="26606"/>
          <ac:spMkLst>
            <pc:docMk/>
            <pc:sldMk cId="3823429744" sldId="480"/>
            <ac:spMk id="428" creationId="{463EEC44-1BA3-44ED-81FC-A644B04B2A44}"/>
          </ac:spMkLst>
        </pc:spChg>
        <pc:spChg chg="add del">
          <ac:chgData name="Jones Egydio" userId="00575a3e5205fb66" providerId="LiveId" clId="{2146F0E6-60AB-BB4E-BFDF-471A59C2A0BD}" dt="2024-09-01T19:14:26.809" v="852" actId="26606"/>
          <ac:spMkLst>
            <pc:docMk/>
            <pc:sldMk cId="3823429744" sldId="480"/>
            <ac:spMk id="429" creationId="{C0036C6B-F09C-4EAB-AE02-8D056EE74856}"/>
          </ac:spMkLst>
        </pc:spChg>
        <pc:spChg chg="add del">
          <ac:chgData name="Jones Egydio" userId="00575a3e5205fb66" providerId="LiveId" clId="{2146F0E6-60AB-BB4E-BFDF-471A59C2A0BD}" dt="2024-09-01T19:14:26.809" v="852" actId="26606"/>
          <ac:spMkLst>
            <pc:docMk/>
            <pc:sldMk cId="3823429744" sldId="480"/>
            <ac:spMk id="431" creationId="{FC8D5885-2804-4D3C-BE31-902E4D3279B0}"/>
          </ac:spMkLst>
        </pc:spChg>
        <pc:spChg chg="add del">
          <ac:chgData name="Jones Egydio" userId="00575a3e5205fb66" providerId="LiveId" clId="{2146F0E6-60AB-BB4E-BFDF-471A59C2A0BD}" dt="2024-09-01T19:14:33.924" v="854" actId="26606"/>
          <ac:spMkLst>
            <pc:docMk/>
            <pc:sldMk cId="3823429744" sldId="480"/>
            <ac:spMk id="433" creationId="{04812C46-200A-4DEB-A05E-3ED6C68C2387}"/>
          </ac:spMkLst>
        </pc:spChg>
        <pc:spChg chg="add del">
          <ac:chgData name="Jones Egydio" userId="00575a3e5205fb66" providerId="LiveId" clId="{2146F0E6-60AB-BB4E-BFDF-471A59C2A0BD}" dt="2024-09-01T19:14:33.924" v="854" actId="26606"/>
          <ac:spMkLst>
            <pc:docMk/>
            <pc:sldMk cId="3823429744" sldId="480"/>
            <ac:spMk id="435" creationId="{D1EA859B-E555-4109-94F3-6700E046E008}"/>
          </ac:spMkLst>
        </pc:spChg>
        <pc:grpChg chg="add mod">
          <ac:chgData name="Jones Egydio" userId="00575a3e5205fb66" providerId="LiveId" clId="{2146F0E6-60AB-BB4E-BFDF-471A59C2A0BD}" dt="2024-09-01T19:17:00.976" v="871" actId="1076"/>
          <ac:grpSpMkLst>
            <pc:docMk/>
            <pc:sldMk cId="3823429744" sldId="480"/>
            <ac:grpSpMk id="4" creationId="{1D239F4B-896C-7E91-1F19-198471EC1024}"/>
          </ac:grpSpMkLst>
        </pc:grpChg>
        <pc:picChg chg="add mod">
          <ac:chgData name="Jones Egydio" userId="00575a3e5205fb66" providerId="LiveId" clId="{2146F0E6-60AB-BB4E-BFDF-471A59C2A0BD}" dt="2024-09-01T19:16:10.144" v="863"/>
          <ac:picMkLst>
            <pc:docMk/>
            <pc:sldMk cId="3823429744" sldId="480"/>
            <ac:picMk id="3" creationId="{3D50D61D-CF29-0A57-5F55-8D1A9AB7EF88}"/>
          </ac:picMkLst>
        </pc:picChg>
        <pc:picChg chg="mod">
          <ac:chgData name="Jones Egydio" userId="00575a3e5205fb66" providerId="LiveId" clId="{2146F0E6-60AB-BB4E-BFDF-471A59C2A0BD}" dt="2024-09-01T19:16:52.994" v="869" actId="404"/>
          <ac:picMkLst>
            <pc:docMk/>
            <pc:sldMk cId="3823429744" sldId="480"/>
            <ac:picMk id="5" creationId="{FC4AA3FA-F541-9D0E-5D56-D5490BA98097}"/>
          </ac:picMkLst>
        </pc:picChg>
        <pc:picChg chg="del">
          <ac:chgData name="Jones Egydio" userId="00575a3e5205fb66" providerId="LiveId" clId="{2146F0E6-60AB-BB4E-BFDF-471A59C2A0BD}" dt="2024-09-01T19:14:14.455" v="849" actId="478"/>
          <ac:picMkLst>
            <pc:docMk/>
            <pc:sldMk cId="3823429744" sldId="480"/>
            <ac:picMk id="7" creationId="{87DA6840-E841-538B-1E74-C88033FE6806}"/>
          </ac:picMkLst>
        </pc:picChg>
        <pc:picChg chg="del">
          <ac:chgData name="Jones Egydio" userId="00575a3e5205fb66" providerId="LiveId" clId="{2146F0E6-60AB-BB4E-BFDF-471A59C2A0BD}" dt="2024-09-01T19:14:14.455" v="849" actId="478"/>
          <ac:picMkLst>
            <pc:docMk/>
            <pc:sldMk cId="3823429744" sldId="480"/>
            <ac:picMk id="8" creationId="{369C79D7-B152-783D-CCC9-282858C6822D}"/>
          </ac:picMkLst>
        </pc:picChg>
        <pc:picChg chg="del">
          <ac:chgData name="Jones Egydio" userId="00575a3e5205fb66" providerId="LiveId" clId="{2146F0E6-60AB-BB4E-BFDF-471A59C2A0BD}" dt="2024-09-01T19:14:14.455" v="849" actId="478"/>
          <ac:picMkLst>
            <pc:docMk/>
            <pc:sldMk cId="3823429744" sldId="480"/>
            <ac:picMk id="11" creationId="{B8AD59EE-C05D-6129-87FC-A644ACAFED39}"/>
          </ac:picMkLst>
        </pc:picChg>
        <pc:picChg chg="del">
          <ac:chgData name="Jones Egydio" userId="00575a3e5205fb66" providerId="LiveId" clId="{2146F0E6-60AB-BB4E-BFDF-471A59C2A0BD}" dt="2024-09-01T19:14:14.455" v="849" actId="478"/>
          <ac:picMkLst>
            <pc:docMk/>
            <pc:sldMk cId="3823429744" sldId="480"/>
            <ac:picMk id="12" creationId="{EEA09D8D-115D-3A39-3B17-616C4A43E598}"/>
          </ac:picMkLst>
        </pc:picChg>
        <pc:picChg chg="del">
          <ac:chgData name="Jones Egydio" userId="00575a3e5205fb66" providerId="LiveId" clId="{2146F0E6-60AB-BB4E-BFDF-471A59C2A0BD}" dt="2024-09-01T19:14:04.442" v="845" actId="478"/>
          <ac:picMkLst>
            <pc:docMk/>
            <pc:sldMk cId="3823429744" sldId="480"/>
            <ac:picMk id="13" creationId="{93922646-4EEC-C3B0-45CC-237A9F187F24}"/>
          </ac:picMkLst>
        </pc:picChg>
        <pc:picChg chg="del">
          <ac:chgData name="Jones Egydio" userId="00575a3e5205fb66" providerId="LiveId" clId="{2146F0E6-60AB-BB4E-BFDF-471A59C2A0BD}" dt="2024-09-01T19:14:07.871" v="847" actId="478"/>
          <ac:picMkLst>
            <pc:docMk/>
            <pc:sldMk cId="3823429744" sldId="480"/>
            <ac:picMk id="15" creationId="{356FE946-560F-84ED-AECB-37E18EF092DD}"/>
          </ac:picMkLst>
        </pc:picChg>
        <pc:picChg chg="add del">
          <ac:chgData name="Jones Egydio" userId="00575a3e5205fb66" providerId="LiveId" clId="{2146F0E6-60AB-BB4E-BFDF-471A59C2A0BD}" dt="2024-09-01T19:14:26.809" v="852" actId="26606"/>
          <ac:picMkLst>
            <pc:docMk/>
            <pc:sldMk cId="3823429744" sldId="480"/>
            <ac:picMk id="419" creationId="{F8F06D44-9DE6-022A-A983-024C566BEFFA}"/>
          </ac:picMkLst>
        </pc:picChg>
        <pc:picChg chg="add del">
          <ac:chgData name="Jones Egydio" userId="00575a3e5205fb66" providerId="LiveId" clId="{2146F0E6-60AB-BB4E-BFDF-471A59C2A0BD}" dt="2024-09-01T19:14:33.924" v="854" actId="26606"/>
          <ac:picMkLst>
            <pc:docMk/>
            <pc:sldMk cId="3823429744" sldId="480"/>
            <ac:picMk id="434" creationId="{B1889108-B9C4-5D7D-7854-61CEAFBFDE79}"/>
          </ac:picMkLst>
        </pc:picChg>
        <pc:cxnChg chg="add del">
          <ac:chgData name="Jones Egydio" userId="00575a3e5205fb66" providerId="LiveId" clId="{2146F0E6-60AB-BB4E-BFDF-471A59C2A0BD}" dt="2024-09-01T19:14:33.938" v="855" actId="26606"/>
          <ac:cxnSpMkLst>
            <pc:docMk/>
            <pc:sldMk cId="3823429744" sldId="480"/>
            <ac:cxnSpMk id="417" creationId="{0AA3CBE8-05A4-2086-4929-4208D520E388}"/>
          </ac:cxnSpMkLst>
        </pc:cxnChg>
      </pc:sldChg>
      <pc:sldChg chg="addSp modSp add mod setBg modNotes">
        <pc:chgData name="Jones Egydio" userId="00575a3e5205fb66" providerId="LiveId" clId="{2146F0E6-60AB-BB4E-BFDF-471A59C2A0BD}" dt="2024-09-01T19:39:38.385" v="1124"/>
        <pc:sldMkLst>
          <pc:docMk/>
          <pc:sldMk cId="0" sldId="481"/>
        </pc:sldMkLst>
        <pc:spChg chg="add mod">
          <ac:chgData name="Jones Egydio" userId="00575a3e5205fb66" providerId="LiveId" clId="{2146F0E6-60AB-BB4E-BFDF-471A59C2A0BD}" dt="2024-09-01T19:39:28.636" v="1123" actId="1076"/>
          <ac:spMkLst>
            <pc:docMk/>
            <pc:sldMk cId="0" sldId="481"/>
            <ac:spMk id="3" creationId="{C94E5B39-7F1C-523E-E4D9-6E6E0330E969}"/>
          </ac:spMkLst>
        </pc:spChg>
        <pc:spChg chg="mod">
          <ac:chgData name="Jones Egydio" userId="00575a3e5205fb66" providerId="LiveId" clId="{2146F0E6-60AB-BB4E-BFDF-471A59C2A0BD}" dt="2024-09-01T19:39:17.869" v="1121" actId="207"/>
          <ac:spMkLst>
            <pc:docMk/>
            <pc:sldMk cId="0" sldId="481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39:38.385" v="1124"/>
          <ac:picMkLst>
            <pc:docMk/>
            <pc:sldMk cId="0" sldId="481"/>
            <ac:picMk id="4" creationId="{3B4D5A12-E96C-7AF2-F4B0-A2DE0F27EA25}"/>
          </ac:picMkLst>
        </pc:picChg>
      </pc:sldChg>
      <pc:sldChg chg="addSp delSp add del setBg delDesignElem">
        <pc:chgData name="Jones Egydio" userId="00575a3e5205fb66" providerId="LiveId" clId="{2146F0E6-60AB-BB4E-BFDF-471A59C2A0BD}" dt="2024-09-01T19:26:26.172" v="912"/>
        <pc:sldMkLst>
          <pc:docMk/>
          <pc:sldMk cId="2301394358" sldId="481"/>
        </pc:sldMkLst>
        <pc:spChg chg="add del">
          <ac:chgData name="Jones Egydio" userId="00575a3e5205fb66" providerId="LiveId" clId="{2146F0E6-60AB-BB4E-BFDF-471A59C2A0BD}" dt="2024-09-01T19:26:26.172" v="912"/>
          <ac:spMkLst>
            <pc:docMk/>
            <pc:sldMk cId="2301394358" sldId="481"/>
            <ac:spMk id="418" creationId="{EAE919C2-0AAD-563F-A023-A6DDAD430DA4}"/>
          </ac:spMkLst>
        </pc:spChg>
        <pc:spChg chg="add del">
          <ac:chgData name="Jones Egydio" userId="00575a3e5205fb66" providerId="LiveId" clId="{2146F0E6-60AB-BB4E-BFDF-471A59C2A0BD}" dt="2024-09-01T19:26:26.172" v="912"/>
          <ac:spMkLst>
            <pc:docMk/>
            <pc:sldMk cId="2301394358" sldId="481"/>
            <ac:spMk id="420" creationId="{03BE56F3-490C-DC79-0D70-FD3556A8F66E}"/>
          </ac:spMkLst>
        </pc:spChg>
        <pc:spChg chg="add del">
          <ac:chgData name="Jones Egydio" userId="00575a3e5205fb66" providerId="LiveId" clId="{2146F0E6-60AB-BB4E-BFDF-471A59C2A0BD}" dt="2024-09-01T19:26:26.172" v="912"/>
          <ac:spMkLst>
            <pc:docMk/>
            <pc:sldMk cId="2301394358" sldId="481"/>
            <ac:spMk id="422" creationId="{4C93B1D6-5F22-D5CC-C6A7-24B55CA925F0}"/>
          </ac:spMkLst>
        </pc:spChg>
      </pc:sldChg>
      <pc:sldChg chg="add del">
        <pc:chgData name="Jones Egydio" userId="00575a3e5205fb66" providerId="LiveId" clId="{2146F0E6-60AB-BB4E-BFDF-471A59C2A0BD}" dt="2024-09-01T19:39:46.389" v="1125" actId="2696"/>
        <pc:sldMkLst>
          <pc:docMk/>
          <pc:sldMk cId="4257513525" sldId="482"/>
        </pc:sldMkLst>
      </pc:sldChg>
      <pc:sldChg chg="add del">
        <pc:chgData name="Jones Egydio" userId="00575a3e5205fb66" providerId="LiveId" clId="{2146F0E6-60AB-BB4E-BFDF-471A59C2A0BD}" dt="2024-09-01T19:40:53.117" v="1136" actId="2696"/>
        <pc:sldMkLst>
          <pc:docMk/>
          <pc:sldMk cId="3802537647" sldId="483"/>
        </pc:sldMkLst>
      </pc:sldChg>
      <pc:sldChg chg="add del">
        <pc:chgData name="Jones Egydio" userId="00575a3e5205fb66" providerId="LiveId" clId="{2146F0E6-60AB-BB4E-BFDF-471A59C2A0BD}" dt="2024-09-01T19:41:13.446" v="1140" actId="2696"/>
        <pc:sldMkLst>
          <pc:docMk/>
          <pc:sldMk cId="942547937" sldId="484"/>
        </pc:sldMkLst>
      </pc:sldChg>
      <pc:sldChg chg="add del">
        <pc:chgData name="Jones Egydio" userId="00575a3e5205fb66" providerId="LiveId" clId="{2146F0E6-60AB-BB4E-BFDF-471A59C2A0BD}" dt="2024-09-01T19:41:40.661" v="1152" actId="2696"/>
        <pc:sldMkLst>
          <pc:docMk/>
          <pc:sldMk cId="4104675873" sldId="485"/>
        </pc:sldMkLst>
      </pc:sldChg>
      <pc:sldChg chg="add del">
        <pc:chgData name="Jones Egydio" userId="00575a3e5205fb66" providerId="LiveId" clId="{2146F0E6-60AB-BB4E-BFDF-471A59C2A0BD}" dt="2024-09-01T19:42:08.487" v="1159" actId="2696"/>
        <pc:sldMkLst>
          <pc:docMk/>
          <pc:sldMk cId="3133042118" sldId="486"/>
        </pc:sldMkLst>
      </pc:sldChg>
      <pc:sldChg chg="addSp modSp add mod setBg modNotes">
        <pc:chgData name="Jones Egydio" userId="00575a3e5205fb66" providerId="LiveId" clId="{2146F0E6-60AB-BB4E-BFDF-471A59C2A0BD}" dt="2024-09-01T19:43:11.214" v="1174"/>
        <pc:sldMkLst>
          <pc:docMk/>
          <pc:sldMk cId="521731885" sldId="487"/>
        </pc:sldMkLst>
        <pc:spChg chg="mod">
          <ac:chgData name="Jones Egydio" userId="00575a3e5205fb66" providerId="LiveId" clId="{2146F0E6-60AB-BB4E-BFDF-471A59C2A0BD}" dt="2024-09-01T19:43:08.234" v="1173" actId="207"/>
          <ac:spMkLst>
            <pc:docMk/>
            <pc:sldMk cId="521731885" sldId="487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3:03.495" v="1172"/>
          <ac:picMkLst>
            <pc:docMk/>
            <pc:sldMk cId="521731885" sldId="487"/>
            <ac:picMk id="2" creationId="{FF9F8F08-A0EF-F737-6C24-A8C5307C16ED}"/>
          </ac:picMkLst>
        </pc:picChg>
      </pc:sldChg>
      <pc:sldChg chg="addSp modSp add mod setBg modNotes">
        <pc:chgData name="Jones Egydio" userId="00575a3e5205fb66" providerId="LiveId" clId="{2146F0E6-60AB-BB4E-BFDF-471A59C2A0BD}" dt="2024-09-01T19:43:25.382" v="1177"/>
        <pc:sldMkLst>
          <pc:docMk/>
          <pc:sldMk cId="2772453921" sldId="488"/>
        </pc:sldMkLst>
        <pc:spChg chg="mod">
          <ac:chgData name="Jones Egydio" userId="00575a3e5205fb66" providerId="LiveId" clId="{2146F0E6-60AB-BB4E-BFDF-471A59C2A0BD}" dt="2024-09-01T19:43:23.020" v="1176" actId="207"/>
          <ac:spMkLst>
            <pc:docMk/>
            <pc:sldMk cId="2772453921" sldId="488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3:19.155" v="1175"/>
          <ac:picMkLst>
            <pc:docMk/>
            <pc:sldMk cId="2772453921" sldId="488"/>
            <ac:picMk id="2" creationId="{AE82FFC9-E67A-8814-7559-A10FD80A6071}"/>
          </ac:picMkLst>
        </pc:picChg>
      </pc:sldChg>
      <pc:sldChg chg="addSp modSp add mod setBg modNotes">
        <pc:chgData name="Jones Egydio" userId="00575a3e5205fb66" providerId="LiveId" clId="{2146F0E6-60AB-BB4E-BFDF-471A59C2A0BD}" dt="2024-09-01T19:43:37.584" v="1180"/>
        <pc:sldMkLst>
          <pc:docMk/>
          <pc:sldMk cId="3771400641" sldId="489"/>
        </pc:sldMkLst>
        <pc:spChg chg="mod">
          <ac:chgData name="Jones Egydio" userId="00575a3e5205fb66" providerId="LiveId" clId="{2146F0E6-60AB-BB4E-BFDF-471A59C2A0BD}" dt="2024-09-01T19:43:35.173" v="1179" actId="207"/>
          <ac:spMkLst>
            <pc:docMk/>
            <pc:sldMk cId="3771400641" sldId="489"/>
            <ac:spMk id="412" creationId="{00000000-0000-0000-0000-000000000000}"/>
          </ac:spMkLst>
        </pc:spChg>
        <pc:picChg chg="add mod">
          <ac:chgData name="Jones Egydio" userId="00575a3e5205fb66" providerId="LiveId" clId="{2146F0E6-60AB-BB4E-BFDF-471A59C2A0BD}" dt="2024-09-01T19:43:31.783" v="1178"/>
          <ac:picMkLst>
            <pc:docMk/>
            <pc:sldMk cId="3771400641" sldId="489"/>
            <ac:picMk id="2" creationId="{F4812735-E7A8-D3A6-77F3-9A93D4B4F42E}"/>
          </ac:picMkLst>
        </pc:picChg>
      </pc:sldChg>
      <pc:sldChg chg="addSp modSp add mod modShow">
        <pc:chgData name="Jones Egydio" userId="00575a3e5205fb66" providerId="LiveId" clId="{2146F0E6-60AB-BB4E-BFDF-471A59C2A0BD}" dt="2024-09-03T20:27:46.777" v="1209" actId="14100"/>
        <pc:sldMkLst>
          <pc:docMk/>
          <pc:sldMk cId="2582882449" sldId="490"/>
        </pc:sldMkLst>
        <pc:spChg chg="mod">
          <ac:chgData name="Jones Egydio" userId="00575a3e5205fb66" providerId="LiveId" clId="{2146F0E6-60AB-BB4E-BFDF-471A59C2A0BD}" dt="2024-09-03T20:27:08.309" v="1204" actId="20577"/>
          <ac:spMkLst>
            <pc:docMk/>
            <pc:sldMk cId="2582882449" sldId="490"/>
            <ac:spMk id="413" creationId="{2AAEC68B-1396-9F95-DA65-5000C10078FA}"/>
          </ac:spMkLst>
        </pc:spChg>
        <pc:picChg chg="add mod">
          <ac:chgData name="Jones Egydio" userId="00575a3e5205fb66" providerId="LiveId" clId="{2146F0E6-60AB-BB4E-BFDF-471A59C2A0BD}" dt="2024-09-03T20:27:46.777" v="1209" actId="14100"/>
          <ac:picMkLst>
            <pc:docMk/>
            <pc:sldMk cId="2582882449" sldId="490"/>
            <ac:picMk id="4" creationId="{9AC78BE8-1028-0FE6-C87E-52B1C585E324}"/>
          </ac:picMkLst>
        </pc:picChg>
      </pc:sldChg>
      <pc:sldChg chg="new del">
        <pc:chgData name="Jones Egydio" userId="00575a3e5205fb66" providerId="LiveId" clId="{2146F0E6-60AB-BB4E-BFDF-471A59C2A0BD}" dt="2024-09-01T19:38:32.245" v="1083" actId="2696"/>
        <pc:sldMkLst>
          <pc:docMk/>
          <pc:sldMk cId="3027773945" sldId="490"/>
        </pc:sldMkLst>
      </pc:sldChg>
      <pc:sldMasterChg chg="modSldLayout">
        <pc:chgData name="Jones Egydio" userId="00575a3e5205fb66" providerId="LiveId" clId="{2146F0E6-60AB-BB4E-BFDF-471A59C2A0BD}" dt="2024-09-01T15:20:14.620" v="636"/>
        <pc:sldMasterMkLst>
          <pc:docMk/>
          <pc:sldMasterMk cId="1456993453" sldId="2147483648"/>
        </pc:sldMasterMkLst>
        <pc:sldLayoutChg chg="delSp mod setBg">
          <pc:chgData name="Jones Egydio" userId="00575a3e5205fb66" providerId="LiveId" clId="{2146F0E6-60AB-BB4E-BFDF-471A59C2A0BD}" dt="2024-09-01T15:20:14.620" v="636"/>
          <pc:sldLayoutMkLst>
            <pc:docMk/>
            <pc:sldMasterMk cId="1456993453" sldId="2147483648"/>
            <pc:sldLayoutMk cId="2474990744" sldId="2147483660"/>
          </pc:sldLayoutMkLst>
          <pc:spChg chg="del">
            <ac:chgData name="Jones Egydio" userId="00575a3e5205fb66" providerId="LiveId" clId="{2146F0E6-60AB-BB4E-BFDF-471A59C2A0BD}" dt="2024-09-01T15:19:59.896" v="529" actId="478"/>
            <ac:spMkLst>
              <pc:docMk/>
              <pc:sldMasterMk cId="1456993453" sldId="2147483648"/>
              <pc:sldLayoutMk cId="2474990744" sldId="2147483660"/>
              <ac:spMk id="101" creationId="{00000000-0000-0000-0000-000000000000}"/>
            </ac:spMkLst>
          </pc:spChg>
        </pc:sldLayoutChg>
      </pc:sldMasterChg>
    </pc:docChg>
  </pc:docChgLst>
  <pc:docChgLst>
    <pc:chgData name="Jones Egydio" userId="00575a3e5205fb66" providerId="LiveId" clId="{1A1C8028-98B5-4C67-A053-A0178320DCEE}"/>
    <pc:docChg chg="undo custSel addSld delSld modSld sldOrd">
      <pc:chgData name="Jones Egydio" userId="00575a3e5205fb66" providerId="LiveId" clId="{1A1C8028-98B5-4C67-A053-A0178320DCEE}" dt="2024-08-04T22:46:06.007" v="1342" actId="20577"/>
      <pc:docMkLst>
        <pc:docMk/>
      </pc:docMkLst>
      <pc:sldChg chg="modSp mod">
        <pc:chgData name="Jones Egydio" userId="00575a3e5205fb66" providerId="LiveId" clId="{1A1C8028-98B5-4C67-A053-A0178320DCEE}" dt="2024-08-04T21:13:57.764" v="72" actId="20577"/>
        <pc:sldMkLst>
          <pc:docMk/>
          <pc:sldMk cId="2823354560" sldId="256"/>
        </pc:sldMkLst>
        <pc:spChg chg="mod">
          <ac:chgData name="Jones Egydio" userId="00575a3e5205fb66" providerId="LiveId" clId="{1A1C8028-98B5-4C67-A053-A0178320DCEE}" dt="2024-08-04T21:13:57.764" v="72" actId="20577"/>
          <ac:spMkLst>
            <pc:docMk/>
            <pc:sldMk cId="2823354560" sldId="256"/>
            <ac:spMk id="2" creationId="{AD8B3B83-7D3C-4231-8D90-9C379CF8A5F9}"/>
          </ac:spMkLst>
        </pc:spChg>
      </pc:sldChg>
      <pc:sldChg chg="modSp mod">
        <pc:chgData name="Jones Egydio" userId="00575a3e5205fb66" providerId="LiveId" clId="{1A1C8028-98B5-4C67-A053-A0178320DCEE}" dt="2024-08-04T21:33:40.106" v="656" actId="20577"/>
        <pc:sldMkLst>
          <pc:docMk/>
          <pc:sldMk cId="3782940183" sldId="279"/>
        </pc:sldMkLst>
        <pc:spChg chg="mod">
          <ac:chgData name="Jones Egydio" userId="00575a3e5205fb66" providerId="LiveId" clId="{1A1C8028-98B5-4C67-A053-A0178320DCEE}" dt="2024-08-04T21:33:40.106" v="656" actId="20577"/>
          <ac:spMkLst>
            <pc:docMk/>
            <pc:sldMk cId="3782940183" sldId="279"/>
            <ac:spMk id="7" creationId="{8E1DD653-D0C4-47D1-B4B9-2BE76C870DE1}"/>
          </ac:spMkLst>
        </pc:sp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80111256" sldId="283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853903952" sldId="284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1627150550" sldId="302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892203021" sldId="308"/>
        </pc:sldMkLst>
      </pc:sldChg>
      <pc:sldChg chg="delSp modSp mod delAnim">
        <pc:chgData name="Jones Egydio" userId="00575a3e5205fb66" providerId="LiveId" clId="{1A1C8028-98B5-4C67-A053-A0178320DCEE}" dt="2024-08-04T22:03:11.694" v="1168" actId="113"/>
        <pc:sldMkLst>
          <pc:docMk/>
          <pc:sldMk cId="2963953742" sldId="310"/>
        </pc:sldMkLst>
        <pc:spChg chg="del">
          <ac:chgData name="Jones Egydio" userId="00575a3e5205fb66" providerId="LiveId" clId="{1A1C8028-98B5-4C67-A053-A0178320DCEE}" dt="2024-08-04T21:22:21.519" v="530" actId="478"/>
          <ac:spMkLst>
            <pc:docMk/>
            <pc:sldMk cId="2963953742" sldId="310"/>
            <ac:spMk id="2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11.694" v="1168" actId="113"/>
          <ac:spMkLst>
            <pc:docMk/>
            <pc:sldMk cId="2963953742" sldId="310"/>
            <ac:spMk id="7" creationId="{00000000-0000-0000-0000-000000000000}"/>
          </ac:spMkLst>
        </pc:spChg>
        <pc:spChg chg="del mod topLvl">
          <ac:chgData name="Jones Egydio" userId="00575a3e5205fb66" providerId="LiveId" clId="{1A1C8028-98B5-4C67-A053-A0178320DCEE}" dt="2024-08-04T21:22:55.160" v="536" actId="478"/>
          <ac:spMkLst>
            <pc:docMk/>
            <pc:sldMk cId="2963953742" sldId="310"/>
            <ac:spMk id="8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2:46.434" v="535" actId="123"/>
          <ac:spMkLst>
            <pc:docMk/>
            <pc:sldMk cId="2963953742" sldId="310"/>
            <ac:spMk id="15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22:19.739" v="528" actId="478"/>
          <ac:spMkLst>
            <pc:docMk/>
            <pc:sldMk cId="2963953742" sldId="310"/>
            <ac:spMk id="17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22:18.290" v="526" actId="478"/>
          <ac:grpSpMkLst>
            <pc:docMk/>
            <pc:sldMk cId="2963953742" sldId="310"/>
            <ac:grpSpMk id="9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22:20.634" v="529" actId="478"/>
          <ac:grpSpMkLst>
            <pc:docMk/>
            <pc:sldMk cId="2963953742" sldId="310"/>
            <ac:grpSpMk id="19" creationId="{00000000-0000-0000-0000-000000000000}"/>
          </ac:grpSpMkLst>
        </pc:grpChg>
        <pc:picChg chg="del topLvl">
          <ac:chgData name="Jones Egydio" userId="00575a3e5205fb66" providerId="LiveId" clId="{1A1C8028-98B5-4C67-A053-A0178320DCEE}" dt="2024-08-04T21:22:18.290" v="526" actId="478"/>
          <ac:picMkLst>
            <pc:docMk/>
            <pc:sldMk cId="2963953742" sldId="310"/>
            <ac:picMk id="4" creationId="{00000000-0000-0000-0000-000000000000}"/>
          </ac:picMkLst>
        </pc:picChg>
        <pc:cxnChg chg="mod">
          <ac:chgData name="Jones Egydio" userId="00575a3e5205fb66" providerId="LiveId" clId="{1A1C8028-98B5-4C67-A053-A0178320DCEE}" dt="2024-08-04T21:22:20.634" v="529" actId="478"/>
          <ac:cxnSpMkLst>
            <pc:docMk/>
            <pc:sldMk cId="2963953742" sldId="310"/>
            <ac:cxnSpMk id="20" creationId="{00000000-0000-0000-0000-000000000000}"/>
          </ac:cxnSpMkLst>
        </pc:cxn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418524126" sldId="311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487883226" sldId="312"/>
        </pc:sldMkLst>
      </pc:sldChg>
      <pc:sldChg chg="delSp modSp mod delAnim">
        <pc:chgData name="Jones Egydio" userId="00575a3e5205fb66" providerId="LiveId" clId="{1A1C8028-98B5-4C67-A053-A0178320DCEE}" dt="2024-08-04T21:41:05.033" v="674" actId="14100"/>
        <pc:sldMkLst>
          <pc:docMk/>
          <pc:sldMk cId="4115917922" sldId="322"/>
        </pc:sldMkLst>
        <pc:spChg chg="del">
          <ac:chgData name="Jones Egydio" userId="00575a3e5205fb66" providerId="LiveId" clId="{1A1C8028-98B5-4C67-A053-A0178320DCEE}" dt="2024-08-04T21:15:13.498" v="163" actId="478"/>
          <ac:spMkLst>
            <pc:docMk/>
            <pc:sldMk cId="4115917922" sldId="322"/>
            <ac:spMk id="3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15:06.201" v="161" actId="20577"/>
          <ac:spMkLst>
            <pc:docMk/>
            <pc:sldMk cId="4115917922" sldId="322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1:05.033" v="674" actId="14100"/>
          <ac:spMkLst>
            <pc:docMk/>
            <pc:sldMk cId="4115917922" sldId="322"/>
            <ac:spMk id="1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15:11.919" v="162" actId="478"/>
          <ac:picMkLst>
            <pc:docMk/>
            <pc:sldMk cId="4115917922" sldId="322"/>
            <ac:picMk id="8" creationId="{00000000-0000-0000-0000-000000000000}"/>
          </ac:picMkLst>
        </pc:picChg>
      </pc:sldChg>
      <pc:sldChg chg="del">
        <pc:chgData name="Jones Egydio" userId="00575a3e5205fb66" providerId="LiveId" clId="{1A1C8028-98B5-4C67-A053-A0178320DCEE}" dt="2024-08-04T22:27:38.119" v="1169" actId="47"/>
        <pc:sldMkLst>
          <pc:docMk/>
          <pc:sldMk cId="658149515" sldId="325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747299428" sldId="326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3821360946" sldId="329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918777992" sldId="344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595241820" sldId="360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702976884" sldId="361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804629300" sldId="362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38666156" sldId="364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431611797" sldId="365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325380718" sldId="366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41478156" sldId="368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2252955968" sldId="368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2398527521" sldId="369"/>
        </pc:sldMkLst>
      </pc:sldChg>
      <pc:sldChg chg="addSp delSp modSp mod setBg delAnim">
        <pc:chgData name="Jones Egydio" userId="00575a3e5205fb66" providerId="LiveId" clId="{1A1C8028-98B5-4C67-A053-A0178320DCEE}" dt="2024-08-04T22:03:05.704" v="1166" actId="113"/>
        <pc:sldMkLst>
          <pc:docMk/>
          <pc:sldMk cId="3551550157" sldId="375"/>
        </pc:sldMkLst>
        <pc:spChg chg="del">
          <ac:chgData name="Jones Egydio" userId="00575a3e5205fb66" providerId="LiveId" clId="{1A1C8028-98B5-4C67-A053-A0178320DCEE}" dt="2024-08-04T21:40:13.577" v="659" actId="478"/>
          <ac:spMkLst>
            <pc:docMk/>
            <pc:sldMk cId="3551550157" sldId="375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05.704" v="1166" actId="113"/>
          <ac:spMkLst>
            <pc:docMk/>
            <pc:sldMk cId="3551550157" sldId="37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0:38.173" v="671" actId="6549"/>
          <ac:spMkLst>
            <pc:docMk/>
            <pc:sldMk cId="3551550157" sldId="375"/>
            <ac:spMk id="15" creationId="{00000000-0000-0000-0000-000000000000}"/>
          </ac:spMkLst>
        </pc:spChg>
        <pc:spChg chg="del mod topLvl">
          <ac:chgData name="Jones Egydio" userId="00575a3e5205fb66" providerId="LiveId" clId="{1A1C8028-98B5-4C67-A053-A0178320DCEE}" dt="2024-08-04T21:40:24.471" v="664" actId="478"/>
          <ac:spMkLst>
            <pc:docMk/>
            <pc:sldMk cId="3551550157" sldId="375"/>
            <ac:spMk id="17" creationId="{00000000-0000-0000-0000-000000000000}"/>
          </ac:spMkLst>
        </pc:spChg>
        <pc:grpChg chg="mod topLvl">
          <ac:chgData name="Jones Egydio" userId="00575a3e5205fb66" providerId="LiveId" clId="{1A1C8028-98B5-4C67-A053-A0178320DCEE}" dt="2024-08-04T21:40:36.367" v="669" actId="6549"/>
          <ac:grpSpMkLst>
            <pc:docMk/>
            <pc:sldMk cId="3551550157" sldId="375"/>
            <ac:grpSpMk id="14" creationId="{00000000-0000-0000-0000-000000000000}"/>
          </ac:grpSpMkLst>
        </pc:grpChg>
        <pc:grpChg chg="del mod">
          <ac:chgData name="Jones Egydio" userId="00575a3e5205fb66" providerId="LiveId" clId="{1A1C8028-98B5-4C67-A053-A0178320DCEE}" dt="2024-08-04T21:40:24.471" v="664" actId="478"/>
          <ac:grpSpMkLst>
            <pc:docMk/>
            <pc:sldMk cId="3551550157" sldId="375"/>
            <ac:grpSpMk id="18" creationId="{00000000-0000-0000-0000-000000000000}"/>
          </ac:grpSpMkLst>
        </pc:grpChg>
        <pc:picChg chg="del">
          <ac:chgData name="Jones Egydio" userId="00575a3e5205fb66" providerId="LiveId" clId="{1A1C8028-98B5-4C67-A053-A0178320DCEE}" dt="2024-08-04T21:40:23.114" v="663" actId="478"/>
          <ac:picMkLst>
            <pc:docMk/>
            <pc:sldMk cId="3551550157" sldId="375"/>
            <ac:picMk id="2" creationId="{00000000-0000-0000-0000-000000000000}"/>
          </ac:picMkLst>
        </pc:picChg>
        <pc:picChg chg="mod">
          <ac:chgData name="Jones Egydio" userId="00575a3e5205fb66" providerId="LiveId" clId="{1A1C8028-98B5-4C67-A053-A0178320DCEE}" dt="2024-08-04T21:40:36.367" v="669" actId="6549"/>
          <ac:picMkLst>
            <pc:docMk/>
            <pc:sldMk cId="3551550157" sldId="375"/>
            <ac:picMk id="3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0:53.321" v="673"/>
          <ac:picMkLst>
            <pc:docMk/>
            <pc:sldMk cId="3551550157" sldId="375"/>
            <ac:picMk id="4" creationId="{854CB2F5-A1E0-72B3-FD63-BBE188A53BA1}"/>
          </ac:picMkLst>
        </pc:picChg>
        <pc:picChg chg="del">
          <ac:chgData name="Jones Egydio" userId="00575a3e5205fb66" providerId="LiveId" clId="{1A1C8028-98B5-4C67-A053-A0178320DCEE}" dt="2024-08-04T21:40:14.256" v="660" actId="478"/>
          <ac:picMkLst>
            <pc:docMk/>
            <pc:sldMk cId="3551550157" sldId="375"/>
            <ac:picMk id="5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2:53.450" v="1164" actId="113"/>
        <pc:sldMkLst>
          <pc:docMk/>
          <pc:sldMk cId="2127012011" sldId="376"/>
        </pc:sldMkLst>
        <pc:spChg chg="del">
          <ac:chgData name="Jones Egydio" userId="00575a3e5205fb66" providerId="LiveId" clId="{1A1C8028-98B5-4C67-A053-A0178320DCEE}" dt="2024-08-04T21:41:52.896" v="683" actId="478"/>
          <ac:spMkLst>
            <pc:docMk/>
            <pc:sldMk cId="2127012011" sldId="376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53.450" v="1164" actId="113"/>
          <ac:spMkLst>
            <pc:docMk/>
            <pc:sldMk cId="2127012011" sldId="376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41:51.438" v="682" actId="478"/>
          <ac:picMkLst>
            <pc:docMk/>
            <pc:sldMk cId="2127012011" sldId="376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2:00.664" v="686"/>
          <ac:picMkLst>
            <pc:docMk/>
            <pc:sldMk cId="2127012011" sldId="376"/>
            <ac:picMk id="10" creationId="{5D54FA24-7DD4-6F13-68E6-B9A23B997045}"/>
          </ac:picMkLst>
        </pc:picChg>
      </pc:sldChg>
      <pc:sldChg chg="addSp delSp modSp mod setBg">
        <pc:chgData name="Jones Egydio" userId="00575a3e5205fb66" providerId="LiveId" clId="{1A1C8028-98B5-4C67-A053-A0178320DCEE}" dt="2024-08-04T22:02:50.755" v="1163" actId="113"/>
        <pc:sldMkLst>
          <pc:docMk/>
          <pc:sldMk cId="3793730844" sldId="377"/>
        </pc:sldMkLst>
        <pc:spChg chg="del">
          <ac:chgData name="Jones Egydio" userId="00575a3e5205fb66" providerId="LiveId" clId="{1A1C8028-98B5-4C67-A053-A0178320DCEE}" dt="2024-08-04T21:42:17.695" v="691" actId="478"/>
          <ac:spMkLst>
            <pc:docMk/>
            <pc:sldMk cId="3793730844" sldId="377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50.755" v="1163" actId="113"/>
          <ac:spMkLst>
            <pc:docMk/>
            <pc:sldMk cId="3793730844" sldId="377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2:28.753" v="696"/>
          <ac:picMkLst>
            <pc:docMk/>
            <pc:sldMk cId="3793730844" sldId="377"/>
            <ac:picMk id="4" creationId="{22155349-DDC2-7C7C-AA3B-E6B670EAD2B9}"/>
          </ac:picMkLst>
        </pc:picChg>
        <pc:picChg chg="del">
          <ac:chgData name="Jones Egydio" userId="00575a3e5205fb66" providerId="LiveId" clId="{1A1C8028-98B5-4C67-A053-A0178320DCEE}" dt="2024-08-04T21:42:18.553" v="692" actId="478"/>
          <ac:picMkLst>
            <pc:docMk/>
            <pc:sldMk cId="3793730844" sldId="377"/>
            <ac:picMk id="5" creationId="{00000000-0000-0000-0000-000000000000}"/>
          </ac:picMkLst>
        </pc:picChg>
      </pc:sldChg>
      <pc:sldChg chg="addSp delSp modSp mod setBg delAnim">
        <pc:chgData name="Jones Egydio" userId="00575a3e5205fb66" providerId="LiveId" clId="{1A1C8028-98B5-4C67-A053-A0178320DCEE}" dt="2024-08-04T22:02:47.862" v="1162" actId="113"/>
        <pc:sldMkLst>
          <pc:docMk/>
          <pc:sldMk cId="2905067937" sldId="378"/>
        </pc:sldMkLst>
        <pc:spChg chg="del">
          <ac:chgData name="Jones Egydio" userId="00575a3e5205fb66" providerId="LiveId" clId="{1A1C8028-98B5-4C67-A053-A0178320DCEE}" dt="2024-08-04T21:42:41.805" v="700" actId="478"/>
          <ac:spMkLst>
            <pc:docMk/>
            <pc:sldMk cId="2905067937" sldId="378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7.862" v="1162" actId="113"/>
          <ac:spMkLst>
            <pc:docMk/>
            <pc:sldMk cId="2905067937" sldId="378"/>
            <ac:spMk id="7" creationId="{00000000-0000-0000-0000-000000000000}"/>
          </ac:spMkLst>
        </pc:spChg>
        <pc:spChg chg="mod topLvl">
          <ac:chgData name="Jones Egydio" userId="00575a3e5205fb66" providerId="LiveId" clId="{1A1C8028-98B5-4C67-A053-A0178320DCEE}" dt="2024-08-04T21:43:26.495" v="712" actId="14100"/>
          <ac:spMkLst>
            <pc:docMk/>
            <pc:sldMk cId="2905067937" sldId="378"/>
            <ac:spMk id="22" creationId="{00000000-0000-0000-0000-000000000000}"/>
          </ac:spMkLst>
        </pc:spChg>
        <pc:grpChg chg="mod">
          <ac:chgData name="Jones Egydio" userId="00575a3e5205fb66" providerId="LiveId" clId="{1A1C8028-98B5-4C67-A053-A0178320DCEE}" dt="2024-08-04T21:43:16.774" v="708" actId="1076"/>
          <ac:grpSpMkLst>
            <pc:docMk/>
            <pc:sldMk cId="2905067937" sldId="378"/>
            <ac:grpSpMk id="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43:07.032" v="706" actId="478"/>
          <ac:grpSpMkLst>
            <pc:docMk/>
            <pc:sldMk cId="2905067937" sldId="378"/>
            <ac:grpSpMk id="23" creationId="{00000000-0000-0000-0000-000000000000}"/>
          </ac:grpSpMkLst>
        </pc:grpChg>
        <pc:picChg chg="del">
          <ac:chgData name="Jones Egydio" userId="00575a3e5205fb66" providerId="LiveId" clId="{1A1C8028-98B5-4C67-A053-A0178320DCEE}" dt="2024-08-04T21:42:40.849" v="699" actId="478"/>
          <ac:picMkLst>
            <pc:docMk/>
            <pc:sldMk cId="2905067937" sldId="378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2:51.611" v="703"/>
          <ac:picMkLst>
            <pc:docMk/>
            <pc:sldMk cId="2905067937" sldId="378"/>
            <ac:picMk id="10" creationId="{31456FC3-70F4-7F4E-FB44-145F54FD37D4}"/>
          </ac:picMkLst>
        </pc:picChg>
        <pc:picChg chg="del topLvl">
          <ac:chgData name="Jones Egydio" userId="00575a3e5205fb66" providerId="LiveId" clId="{1A1C8028-98B5-4C67-A053-A0178320DCEE}" dt="2024-08-04T21:43:07.032" v="706" actId="478"/>
          <ac:picMkLst>
            <pc:docMk/>
            <pc:sldMk cId="2905067937" sldId="378"/>
            <ac:picMk id="21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2:44.182" v="1161" actId="113"/>
        <pc:sldMkLst>
          <pc:docMk/>
          <pc:sldMk cId="237485259" sldId="379"/>
        </pc:sldMkLst>
        <pc:spChg chg="del">
          <ac:chgData name="Jones Egydio" userId="00575a3e5205fb66" providerId="LiveId" clId="{1A1C8028-98B5-4C67-A053-A0178320DCEE}" dt="2024-08-04T21:43:37.166" v="715" actId="478"/>
          <ac:spMkLst>
            <pc:docMk/>
            <pc:sldMk cId="237485259" sldId="379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4.182" v="1161" actId="113"/>
          <ac:spMkLst>
            <pc:docMk/>
            <pc:sldMk cId="237485259" sldId="379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43:34.458" v="713" actId="478"/>
          <ac:picMkLst>
            <pc:docMk/>
            <pc:sldMk cId="237485259" sldId="379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3:35.640" v="714"/>
          <ac:picMkLst>
            <pc:docMk/>
            <pc:sldMk cId="237485259" sldId="379"/>
            <ac:picMk id="10" creationId="{5365F3CD-90A5-0FF0-AE64-F5841FBD136E}"/>
          </ac:picMkLst>
        </pc:picChg>
      </pc:sldChg>
      <pc:sldChg chg="addSp delSp modSp mod setBg">
        <pc:chgData name="Jones Egydio" userId="00575a3e5205fb66" providerId="LiveId" clId="{1A1C8028-98B5-4C67-A053-A0178320DCEE}" dt="2024-08-04T22:02:40.476" v="1160" actId="113"/>
        <pc:sldMkLst>
          <pc:docMk/>
          <pc:sldMk cId="2319637241" sldId="380"/>
        </pc:sldMkLst>
        <pc:spChg chg="del">
          <ac:chgData name="Jones Egydio" userId="00575a3e5205fb66" providerId="LiveId" clId="{1A1C8028-98B5-4C67-A053-A0178320DCEE}" dt="2024-08-04T21:43:51.171" v="720" actId="478"/>
          <ac:spMkLst>
            <pc:docMk/>
            <pc:sldMk cId="2319637241" sldId="380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0.476" v="1160" actId="113"/>
          <ac:spMkLst>
            <pc:docMk/>
            <pc:sldMk cId="2319637241" sldId="380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5:02.855" v="730" actId="1076"/>
          <ac:spMkLst>
            <pc:docMk/>
            <pc:sldMk cId="2319637241" sldId="380"/>
            <ac:spMk id="9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4:53.898" v="728" actId="404"/>
          <ac:spMkLst>
            <pc:docMk/>
            <pc:sldMk cId="2319637241" sldId="380"/>
            <ac:spMk id="19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5:11.485" v="731" actId="1076"/>
          <ac:spMkLst>
            <pc:docMk/>
            <pc:sldMk cId="2319637241" sldId="380"/>
            <ac:spMk id="23" creationId="{00000000-0000-0000-0000-000000000000}"/>
          </ac:spMkLst>
        </pc:spChg>
        <pc:grpChg chg="mod">
          <ac:chgData name="Jones Egydio" userId="00575a3e5205fb66" providerId="LiveId" clId="{1A1C8028-98B5-4C67-A053-A0178320DCEE}" dt="2024-08-04T21:44:57.475" v="729" actId="1076"/>
          <ac:grpSpMkLst>
            <pc:docMk/>
            <pc:sldMk cId="2319637241" sldId="380"/>
            <ac:grpSpMk id="11" creationId="{00000000-0000-0000-0000-000000000000}"/>
          </ac:grpSpMkLst>
        </pc:grpChg>
        <pc:picChg chg="add mod">
          <ac:chgData name="Jones Egydio" userId="00575a3e5205fb66" providerId="LiveId" clId="{1A1C8028-98B5-4C67-A053-A0178320DCEE}" dt="2024-08-04T21:43:58.746" v="723"/>
          <ac:picMkLst>
            <pc:docMk/>
            <pc:sldMk cId="2319637241" sldId="380"/>
            <ac:picMk id="3" creationId="{12507A75-6767-ACED-4889-2CC8570BB34A}"/>
          </ac:picMkLst>
        </pc:picChg>
        <pc:picChg chg="del">
          <ac:chgData name="Jones Egydio" userId="00575a3e5205fb66" providerId="LiveId" clId="{1A1C8028-98B5-4C67-A053-A0178320DCEE}" dt="2024-08-04T21:43:49.795" v="719" actId="478"/>
          <ac:picMkLst>
            <pc:docMk/>
            <pc:sldMk cId="2319637241" sldId="380"/>
            <ac:picMk id="5" creationId="{00000000-0000-0000-0000-000000000000}"/>
          </ac:picMkLst>
        </pc:picChg>
      </pc:sldChg>
      <pc:sldChg chg="addSp delSp modSp mod setBg delAnim">
        <pc:chgData name="Jones Egydio" userId="00575a3e5205fb66" providerId="LiveId" clId="{1A1C8028-98B5-4C67-A053-A0178320DCEE}" dt="2024-08-04T22:02:37.608" v="1159" actId="113"/>
        <pc:sldMkLst>
          <pc:docMk/>
          <pc:sldMk cId="1382693819" sldId="381"/>
        </pc:sldMkLst>
        <pc:spChg chg="del">
          <ac:chgData name="Jones Egydio" userId="00575a3e5205fb66" providerId="LiveId" clId="{1A1C8028-98B5-4C67-A053-A0178320DCEE}" dt="2024-08-04T21:45:16.231" v="733" actId="478"/>
          <ac:spMkLst>
            <pc:docMk/>
            <pc:sldMk cId="1382693819" sldId="381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7.608" v="1159" actId="113"/>
          <ac:spMkLst>
            <pc:docMk/>
            <pc:sldMk cId="1382693819" sldId="381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5:23.511" v="736"/>
          <ac:picMkLst>
            <pc:docMk/>
            <pc:sldMk cId="1382693819" sldId="381"/>
            <ac:picMk id="4" creationId="{985F8590-8AF2-82D6-2670-9839BE9C953A}"/>
          </ac:picMkLst>
        </pc:picChg>
        <pc:picChg chg="del">
          <ac:chgData name="Jones Egydio" userId="00575a3e5205fb66" providerId="LiveId" clId="{1A1C8028-98B5-4C67-A053-A0178320DCEE}" dt="2024-08-04T21:45:15.316" v="732" actId="478"/>
          <ac:picMkLst>
            <pc:docMk/>
            <pc:sldMk cId="1382693819" sldId="381"/>
            <ac:picMk id="5" creationId="{00000000-0000-0000-0000-000000000000}"/>
          </ac:picMkLst>
        </pc:picChg>
        <pc:picChg chg="del">
          <ac:chgData name="Jones Egydio" userId="00575a3e5205fb66" providerId="LiveId" clId="{1A1C8028-98B5-4C67-A053-A0178320DCEE}" dt="2024-08-04T21:45:32.259" v="739" actId="478"/>
          <ac:picMkLst>
            <pc:docMk/>
            <pc:sldMk cId="1382693819" sldId="381"/>
            <ac:picMk id="24" creationId="{00000000-0000-0000-0000-000000000000}"/>
          </ac:picMkLst>
        </pc:picChg>
      </pc:sldChg>
      <pc:sldChg chg="addSp delSp modSp mod setBg delAnim modAnim">
        <pc:chgData name="Jones Egydio" userId="00575a3e5205fb66" providerId="LiveId" clId="{1A1C8028-98B5-4C67-A053-A0178320DCEE}" dt="2024-08-04T22:02:34.168" v="1158" actId="113"/>
        <pc:sldMkLst>
          <pc:docMk/>
          <pc:sldMk cId="3218267907" sldId="382"/>
        </pc:sldMkLst>
        <pc:spChg chg="del">
          <ac:chgData name="Jones Egydio" userId="00575a3e5205fb66" providerId="LiveId" clId="{1A1C8028-98B5-4C67-A053-A0178320DCEE}" dt="2024-08-04T21:45:39.720" v="741" actId="478"/>
          <ac:spMkLst>
            <pc:docMk/>
            <pc:sldMk cId="3218267907" sldId="382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4.168" v="1158" actId="113"/>
          <ac:spMkLst>
            <pc:docMk/>
            <pc:sldMk cId="3218267907" sldId="382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6:06.575" v="749" actId="478"/>
          <ac:spMkLst>
            <pc:docMk/>
            <pc:sldMk cId="3218267907" sldId="382"/>
            <ac:spMk id="17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45:48.451" v="744" actId="478"/>
          <ac:grpSpMkLst>
            <pc:docMk/>
            <pc:sldMk cId="3218267907" sldId="382"/>
            <ac:grpSpMk id="9" creationId="{00000000-0000-0000-0000-000000000000}"/>
          </ac:grpSpMkLst>
        </pc:grpChg>
        <pc:grpChg chg="mod">
          <ac:chgData name="Jones Egydio" userId="00575a3e5205fb66" providerId="LiveId" clId="{1A1C8028-98B5-4C67-A053-A0178320DCEE}" dt="2024-08-04T21:46:13.012" v="750" actId="1076"/>
          <ac:grpSpMkLst>
            <pc:docMk/>
            <pc:sldMk cId="3218267907" sldId="382"/>
            <ac:grpSpMk id="14" creationId="{00000000-0000-0000-0000-000000000000}"/>
          </ac:grpSpMkLst>
        </pc:grpChg>
        <pc:picChg chg="add mod">
          <ac:chgData name="Jones Egydio" userId="00575a3e5205fb66" providerId="LiveId" clId="{1A1C8028-98B5-4C67-A053-A0178320DCEE}" dt="2024-08-04T21:45:50.264" v="745"/>
          <ac:picMkLst>
            <pc:docMk/>
            <pc:sldMk cId="3218267907" sldId="382"/>
            <ac:picMk id="2" creationId="{8D860F8C-BCD8-6F1C-FF23-041994FE4CC9}"/>
          </ac:picMkLst>
        </pc:picChg>
        <pc:picChg chg="del">
          <ac:chgData name="Jones Egydio" userId="00575a3e5205fb66" providerId="LiveId" clId="{1A1C8028-98B5-4C67-A053-A0178320DCEE}" dt="2024-08-04T21:45:38.575" v="740" actId="478"/>
          <ac:picMkLst>
            <pc:docMk/>
            <pc:sldMk cId="3218267907" sldId="382"/>
            <ac:picMk id="5" creationId="{00000000-0000-0000-0000-000000000000}"/>
          </ac:picMkLst>
        </pc:picChg>
      </pc:sldChg>
      <pc:sldChg chg="addSp delSp modSp mod modAnim">
        <pc:chgData name="Jones Egydio" userId="00575a3e5205fb66" providerId="LiveId" clId="{1A1C8028-98B5-4C67-A053-A0178320DCEE}" dt="2024-08-04T22:02:24.935" v="1156" actId="113"/>
        <pc:sldMkLst>
          <pc:docMk/>
          <pc:sldMk cId="2129579955" sldId="385"/>
        </pc:sldMkLst>
        <pc:spChg chg="mod">
          <ac:chgData name="Jones Egydio" userId="00575a3e5205fb66" providerId="LiveId" clId="{1A1C8028-98B5-4C67-A053-A0178320DCEE}" dt="2024-08-04T21:47:44.056" v="777" actId="6549"/>
          <ac:spMkLst>
            <pc:docMk/>
            <pc:sldMk cId="2129579955" sldId="385"/>
            <ac:spMk id="4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7:23.005" v="764" actId="478"/>
          <ac:spMkLst>
            <pc:docMk/>
            <pc:sldMk cId="2129579955" sldId="385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24.935" v="1156" actId="113"/>
          <ac:spMkLst>
            <pc:docMk/>
            <pc:sldMk cId="2129579955" sldId="38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31.294" v="768" actId="1076"/>
          <ac:spMkLst>
            <pc:docMk/>
            <pc:sldMk cId="2129579955" sldId="385"/>
            <ac:spMk id="12" creationId="{00000000-0000-0000-0000-000000000000}"/>
          </ac:spMkLst>
        </pc:spChg>
        <pc:grpChg chg="del mod">
          <ac:chgData name="Jones Egydio" userId="00575a3e5205fb66" providerId="LiveId" clId="{1A1C8028-98B5-4C67-A053-A0178320DCEE}" dt="2024-08-04T21:47:32.536" v="769" actId="478"/>
          <ac:grpSpMkLst>
            <pc:docMk/>
            <pc:sldMk cId="2129579955" sldId="385"/>
            <ac:grpSpMk id="14" creationId="{00000000-0000-0000-0000-000000000000}"/>
          </ac:grpSpMkLst>
        </pc:grpChg>
        <pc:picChg chg="add del mod">
          <ac:chgData name="Jones Egydio" userId="00575a3e5205fb66" providerId="LiveId" clId="{1A1C8028-98B5-4C67-A053-A0178320DCEE}" dt="2024-08-04T21:48:14.498" v="783" actId="478"/>
          <ac:picMkLst>
            <pc:docMk/>
            <pc:sldMk cId="2129579955" sldId="385"/>
            <ac:picMk id="2" creationId="{C45FE1AD-7ED4-6A6A-2BF8-98C6AB8353E0}"/>
          </ac:picMkLst>
        </pc:picChg>
        <pc:picChg chg="del">
          <ac:chgData name="Jones Egydio" userId="00575a3e5205fb66" providerId="LiveId" clId="{1A1C8028-98B5-4C67-A053-A0178320DCEE}" dt="2024-08-04T21:47:21.961" v="763" actId="478"/>
          <ac:picMkLst>
            <pc:docMk/>
            <pc:sldMk cId="2129579955" sldId="385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8:15.812" v="784"/>
          <ac:picMkLst>
            <pc:docMk/>
            <pc:sldMk cId="2129579955" sldId="385"/>
            <ac:picMk id="10" creationId="{C3126D06-BC6C-9111-F43B-24814B4F0A21}"/>
          </ac:picMkLst>
        </pc:picChg>
        <pc:picChg chg="mod">
          <ac:chgData name="Jones Egydio" userId="00575a3e5205fb66" providerId="LiveId" clId="{1A1C8028-98B5-4C67-A053-A0178320DCEE}" dt="2024-08-04T21:47:31.294" v="768" actId="1076"/>
          <ac:picMkLst>
            <pc:docMk/>
            <pc:sldMk cId="2129579955" sldId="385"/>
            <ac:picMk id="11" creationId="{00000000-0000-0000-0000-000000000000}"/>
          </ac:picMkLst>
        </pc:picChg>
      </pc:sldChg>
      <pc:sldChg chg="addSp delSp modSp mod">
        <pc:chgData name="Jones Egydio" userId="00575a3e5205fb66" providerId="LiveId" clId="{1A1C8028-98B5-4C67-A053-A0178320DCEE}" dt="2024-08-04T22:02:21.669" v="1155" actId="113"/>
        <pc:sldMkLst>
          <pc:docMk/>
          <pc:sldMk cId="536747054" sldId="386"/>
        </pc:sldMkLst>
        <pc:spChg chg="del mod">
          <ac:chgData name="Jones Egydio" userId="00575a3e5205fb66" providerId="LiveId" clId="{1A1C8028-98B5-4C67-A053-A0178320DCEE}" dt="2024-08-04T21:47:57.586" v="780" actId="478"/>
          <ac:spMkLst>
            <pc:docMk/>
            <pc:sldMk cId="536747054" sldId="386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21.669" v="1155" actId="113"/>
          <ac:spMkLst>
            <pc:docMk/>
            <pc:sldMk cId="536747054" sldId="386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8:19.548" v="785"/>
          <ac:picMkLst>
            <pc:docMk/>
            <pc:sldMk cId="536747054" sldId="386"/>
            <ac:picMk id="3" creationId="{71199A6C-1E98-7874-4EAF-A76010AB19C4}"/>
          </ac:picMkLst>
        </pc:picChg>
        <pc:picChg chg="del">
          <ac:chgData name="Jones Egydio" userId="00575a3e5205fb66" providerId="LiveId" clId="{1A1C8028-98B5-4C67-A053-A0178320DCEE}" dt="2024-08-04T21:47:54.696" v="778" actId="478"/>
          <ac:picMkLst>
            <pc:docMk/>
            <pc:sldMk cId="536747054" sldId="386"/>
            <ac:picMk id="5" creationId="{00000000-0000-0000-0000-000000000000}"/>
          </ac:picMkLst>
        </pc:picChg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290914410" sldId="387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36061301" sldId="388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519538421" sldId="389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858682599" sldId="390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899698176" sldId="391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24486962" sldId="392"/>
        </pc:sldMkLst>
      </pc:sldChg>
      <pc:sldChg chg="modSp">
        <pc:chgData name="Jones Egydio" userId="00575a3e5205fb66" providerId="LiveId" clId="{1A1C8028-98B5-4C67-A053-A0178320DCEE}" dt="2024-08-04T21:14:49.847" v="147" actId="20577"/>
        <pc:sldMkLst>
          <pc:docMk/>
          <pc:sldMk cId="2401999045" sldId="398"/>
        </pc:sldMkLst>
        <pc:spChg chg="mod">
          <ac:chgData name="Jones Egydio" userId="00575a3e5205fb66" providerId="LiveId" clId="{1A1C8028-98B5-4C67-A053-A0178320DCEE}" dt="2024-08-04T21:14:49.847" v="147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addSp delSp modSp mod setBg">
        <pc:chgData name="Jones Egydio" userId="00575a3e5205fb66" providerId="LiveId" clId="{1A1C8028-98B5-4C67-A053-A0178320DCEE}" dt="2024-08-04T22:02:30.284" v="1157" actId="113"/>
        <pc:sldMkLst>
          <pc:docMk/>
          <pc:sldMk cId="4234538350" sldId="408"/>
        </pc:sldMkLst>
        <pc:spChg chg="del">
          <ac:chgData name="Jones Egydio" userId="00575a3e5205fb66" providerId="LiveId" clId="{1A1C8028-98B5-4C67-A053-A0178320DCEE}" dt="2024-08-04T21:46:24.676" v="752" actId="478"/>
          <ac:spMkLst>
            <pc:docMk/>
            <pc:sldMk cId="4234538350" sldId="408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0.284" v="1157" actId="113"/>
          <ac:spMkLst>
            <pc:docMk/>
            <pc:sldMk cId="4234538350" sldId="408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01.483" v="759" actId="208"/>
          <ac:spMkLst>
            <pc:docMk/>
            <pc:sldMk cId="4234538350" sldId="408"/>
            <ac:spMk id="11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05.494" v="760" actId="208"/>
          <ac:spMkLst>
            <pc:docMk/>
            <pc:sldMk cId="4234538350" sldId="408"/>
            <ac:spMk id="26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6:31.352" v="755"/>
          <ac:picMkLst>
            <pc:docMk/>
            <pc:sldMk cId="4234538350" sldId="408"/>
            <ac:picMk id="2" creationId="{FAADD56A-DF58-91D1-91B5-B7149E362FDC}"/>
          </ac:picMkLst>
        </pc:picChg>
        <pc:picChg chg="del">
          <ac:chgData name="Jones Egydio" userId="00575a3e5205fb66" providerId="LiveId" clId="{1A1C8028-98B5-4C67-A053-A0178320DCEE}" dt="2024-08-04T21:46:23.618" v="751" actId="478"/>
          <ac:picMkLst>
            <pc:docMk/>
            <pc:sldMk cId="4234538350" sldId="408"/>
            <ac:picMk id="5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3:01.836" v="1165" actId="113"/>
        <pc:sldMkLst>
          <pc:docMk/>
          <pc:sldMk cId="2224590171" sldId="414"/>
        </pc:sldMkLst>
        <pc:spChg chg="del">
          <ac:chgData name="Jones Egydio" userId="00575a3e5205fb66" providerId="LiveId" clId="{1A1C8028-98B5-4C67-A053-A0178320DCEE}" dt="2024-08-04T21:41:20.753" v="676" actId="478"/>
          <ac:spMkLst>
            <pc:docMk/>
            <pc:sldMk cId="2224590171" sldId="414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01.836" v="1165" actId="113"/>
          <ac:spMkLst>
            <pc:docMk/>
            <pc:sldMk cId="2224590171" sldId="414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1:29.054" v="679"/>
          <ac:picMkLst>
            <pc:docMk/>
            <pc:sldMk cId="2224590171" sldId="414"/>
            <ac:picMk id="2" creationId="{6B096E78-035B-C137-95D9-CA6C85943626}"/>
          </ac:picMkLst>
        </pc:picChg>
        <pc:picChg chg="del">
          <ac:chgData name="Jones Egydio" userId="00575a3e5205fb66" providerId="LiveId" clId="{1A1C8028-98B5-4C67-A053-A0178320DCEE}" dt="2024-08-04T21:41:19.633" v="675" actId="478"/>
          <ac:picMkLst>
            <pc:docMk/>
            <pc:sldMk cId="2224590171" sldId="414"/>
            <ac:picMk id="5" creationId="{00000000-0000-0000-0000-000000000000}"/>
          </ac:picMkLst>
        </pc:picChg>
      </pc:sldChg>
      <pc:sldChg chg="delSp del mod">
        <pc:chgData name="Jones Egydio" userId="00575a3e5205fb66" providerId="LiveId" clId="{1A1C8028-98B5-4C67-A053-A0178320DCEE}" dt="2024-08-04T21:47:17.145" v="762" actId="47"/>
        <pc:sldMkLst>
          <pc:docMk/>
          <pc:sldMk cId="49777186" sldId="415"/>
        </pc:sldMkLst>
        <pc:picChg chg="del">
          <ac:chgData name="Jones Egydio" userId="00575a3e5205fb66" providerId="LiveId" clId="{1A1C8028-98B5-4C67-A053-A0178320DCEE}" dt="2024-08-04T21:47:12.531" v="761" actId="478"/>
          <ac:picMkLst>
            <pc:docMk/>
            <pc:sldMk cId="49777186" sldId="415"/>
            <ac:picMk id="5" creationId="{00000000-0000-0000-0000-000000000000}"/>
          </ac:picMkLst>
        </pc:picChg>
      </pc:sldChg>
      <pc:sldChg chg="addSp delSp modSp mod setBg delAnim setClrOvrMap">
        <pc:chgData name="Jones Egydio" userId="00575a3e5205fb66" providerId="LiveId" clId="{1A1C8028-98B5-4C67-A053-A0178320DCEE}" dt="2024-08-04T21:20:06.233" v="493" actId="26606"/>
        <pc:sldMkLst>
          <pc:docMk/>
          <pc:sldMk cId="3272271245" sldId="420"/>
        </pc:sldMkLst>
        <pc:spChg chg="mo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15" creationId="{00000000-0000-0000-0000-000000000000}"/>
          </ac:spMkLst>
        </pc:spChg>
        <pc:spChg chg="or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16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18:29.513" v="468" actId="478"/>
          <ac:spMkLst>
            <pc:docMk/>
            <pc:sldMk cId="3272271245" sldId="420"/>
            <ac:spMk id="17" creationId="{00000000-0000-0000-0000-000000000000}"/>
          </ac:spMkLst>
        </pc:spChg>
        <pc:spChg chg="add del">
          <ac:chgData name="Jones Egydio" userId="00575a3e5205fb66" providerId="LiveId" clId="{1A1C8028-98B5-4C67-A053-A0178320DCEE}" dt="2024-08-04T21:20:00.152" v="488" actId="26606"/>
          <ac:spMkLst>
            <pc:docMk/>
            <pc:sldMk cId="3272271245" sldId="420"/>
            <ac:spMk id="18" creationId="{C1DD1A8A-57D5-4A81-AD04-532B043C5611}"/>
          </ac:spMkLst>
        </pc:spChg>
        <pc:spChg chg="add del">
          <ac:chgData name="Jones Egydio" userId="00575a3e5205fb66" providerId="LiveId" clId="{1A1C8028-98B5-4C67-A053-A0178320DCEE}" dt="2024-08-04T21:20:00.152" v="488" actId="26606"/>
          <ac:spMkLst>
            <pc:docMk/>
            <pc:sldMk cId="3272271245" sldId="420"/>
            <ac:spMk id="19" creationId="{007891EC-4501-44ED-A8C8-B11B6DB767AB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2" creationId="{E91DC736-0EF8-4F87-9146-EBF1D2EE4D3D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4" creationId="{097CD68E-23E3-4007-8847-CD0944C4F7BE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5" creationId="{AF2F604E-43BE-4DC3-B983-E071523364F8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6" creationId="{08C9B587-E65E-4B52-B37C-ABEBB6E87928}"/>
          </ac:spMkLst>
        </pc:spChg>
        <pc:spChg chg="add del">
          <ac:chgData name="Jones Egydio" userId="00575a3e5205fb66" providerId="LiveId" clId="{1A1C8028-98B5-4C67-A053-A0178320DCEE}" dt="2024-08-04T21:20:06.204" v="492" actId="26606"/>
          <ac:spMkLst>
            <pc:docMk/>
            <pc:sldMk cId="3272271245" sldId="420"/>
            <ac:spMk id="28" creationId="{06DA9DF9-31F7-4056-B42E-878CC92417B8}"/>
          </ac:spMkLst>
        </pc:spChg>
        <pc:spChg chg="ad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30" creationId="{71B2258F-86CA-4D4D-8270-BC05FCDEBFB3}"/>
          </ac:spMkLst>
        </pc:spChg>
        <pc:grpChg chg="del">
          <ac:chgData name="Jones Egydio" userId="00575a3e5205fb66" providerId="LiveId" clId="{1A1C8028-98B5-4C67-A053-A0178320DCEE}" dt="2024-08-04T21:18:23.639" v="463" actId="478"/>
          <ac:grpSpMkLst>
            <pc:docMk/>
            <pc:sldMk cId="3272271245" sldId="420"/>
            <ac:grpSpMk id="11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6.948" v="466" actId="478"/>
          <ac:grpSpMkLst>
            <pc:docMk/>
            <pc:sldMk cId="3272271245" sldId="420"/>
            <ac:grpSpMk id="1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5.209" v="464" actId="478"/>
          <ac:grpSpMkLst>
            <pc:docMk/>
            <pc:sldMk cId="3272271245" sldId="420"/>
            <ac:grpSpMk id="21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5.825" v="465" actId="478"/>
          <ac:grpSpMkLst>
            <pc:docMk/>
            <pc:sldMk cId="3272271245" sldId="420"/>
            <ac:grpSpMk id="2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7.887" v="467" actId="478"/>
          <ac:grpSpMkLst>
            <pc:docMk/>
            <pc:sldMk cId="3272271245" sldId="420"/>
            <ac:grpSpMk id="27" creationId="{00000000-0000-0000-0000-000000000000}"/>
          </ac:grpSpMkLst>
        </pc:grpChg>
        <pc:picChg chg="add mod ord">
          <ac:chgData name="Jones Egydio" userId="00575a3e5205fb66" providerId="LiveId" clId="{1A1C8028-98B5-4C67-A053-A0178320DCEE}" dt="2024-08-04T21:20:06.233" v="493" actId="26606"/>
          <ac:picMkLst>
            <pc:docMk/>
            <pc:sldMk cId="3272271245" sldId="420"/>
            <ac:picMk id="3" creationId="{DAB0D459-17F7-D15E-CAF6-4AE371F86197}"/>
          </ac:picMkLst>
        </pc:picChg>
        <pc:picChg chg="ord">
          <ac:chgData name="Jones Egydio" userId="00575a3e5205fb66" providerId="LiveId" clId="{1A1C8028-98B5-4C67-A053-A0178320DCEE}" dt="2024-08-04T21:20:06.204" v="492" actId="26606"/>
          <ac:picMkLst>
            <pc:docMk/>
            <pc:sldMk cId="3272271245" sldId="420"/>
            <ac:picMk id="8" creationId="{72618A99-FB08-4717-A299-4E1857B5FD00}"/>
          </ac:picMkLst>
        </pc:pic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4213383743" sldId="421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443604120" sldId="422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518758328" sldId="423"/>
        </pc:sldMkLst>
      </pc:sldChg>
      <pc:sldChg chg="addSp delSp modSp add mod setBg">
        <pc:chgData name="Jones Egydio" userId="00575a3e5205fb66" providerId="LiveId" clId="{1A1C8028-98B5-4C67-A053-A0178320DCEE}" dt="2024-08-04T21:20:21.817" v="494" actId="26606"/>
        <pc:sldMkLst>
          <pc:docMk/>
          <pc:sldMk cId="1618940255" sldId="424"/>
        </pc:sldMkLst>
        <pc:spChg chg="mo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15" creationId="{00000000-0000-0000-0000-000000000000}"/>
          </ac:spMkLst>
        </pc:spChg>
        <pc:spChg chg="or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16" creationId="{00000000-0000-0000-0000-000000000000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1" creationId="{A8384FB5-9ADC-4DDC-881B-597D56F5B15D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3" creationId="{91E5A9A7-95C6-4F4F-B00E-C82E07FE62EF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5" creationId="{D07DD2DE-F619-49DD-B5E7-03A290FF4ED1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7" creationId="{85149191-5F60-4A28-AAFF-039F96B0F3EC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9" creationId="{F8260ED5-17F7-4158-B241-D51DD4CF1B7E}"/>
          </ac:spMkLst>
        </pc:spChg>
        <pc:picChg chg="add mod">
          <ac:chgData name="Jones Egydio" userId="00575a3e5205fb66" providerId="LiveId" clId="{1A1C8028-98B5-4C67-A053-A0178320DCEE}" dt="2024-08-04T21:20:21.817" v="494" actId="26606"/>
          <ac:picMkLst>
            <pc:docMk/>
            <pc:sldMk cId="1618940255" sldId="424"/>
            <ac:picMk id="2" creationId="{3E4CABAF-D8ED-C32E-6CF4-8CB8E1E69187}"/>
          </ac:picMkLst>
        </pc:picChg>
        <pc:picChg chg="del mod">
          <ac:chgData name="Jones Egydio" userId="00575a3e5205fb66" providerId="LiveId" clId="{1A1C8028-98B5-4C67-A053-A0178320DCEE}" dt="2024-08-04T21:19:33.478" v="481" actId="478"/>
          <ac:picMkLst>
            <pc:docMk/>
            <pc:sldMk cId="1618940255" sldId="424"/>
            <ac:picMk id="3" creationId="{DAB0D459-17F7-D15E-CAF6-4AE371F86197}"/>
          </ac:picMkLst>
        </pc:picChg>
        <pc:picChg chg="ord">
          <ac:chgData name="Jones Egydio" userId="00575a3e5205fb66" providerId="LiveId" clId="{1A1C8028-98B5-4C67-A053-A0178320DCEE}" dt="2024-08-04T21:20:21.817" v="494" actId="26606"/>
          <ac:picMkLst>
            <pc:docMk/>
            <pc:sldMk cId="1618940255" sldId="424"/>
            <ac:picMk id="8" creationId="{72618A99-FB08-4717-A299-4E1857B5FD00}"/>
          </ac:picMkLst>
        </pc:picChg>
      </pc:sldChg>
      <pc:sldChg chg="addSp delSp modSp add mod">
        <pc:chgData name="Jones Egydio" userId="00575a3e5205fb66" providerId="LiveId" clId="{1A1C8028-98B5-4C67-A053-A0178320DCEE}" dt="2024-08-04T22:03:08.791" v="1167" actId="113"/>
        <pc:sldMkLst>
          <pc:docMk/>
          <pc:sldMk cId="93765236" sldId="425"/>
        </pc:sldMkLst>
        <pc:spChg chg="add mod">
          <ac:chgData name="Jones Egydio" userId="00575a3e5205fb66" providerId="LiveId" clId="{1A1C8028-98B5-4C67-A053-A0178320DCEE}" dt="2024-08-04T21:27:29.450" v="582" actId="1076"/>
          <ac:spMkLst>
            <pc:docMk/>
            <pc:sldMk cId="93765236" sldId="425"/>
            <ac:spMk id="2" creationId="{24A9F542-74F5-502B-F8E7-C3C908B7769F}"/>
          </ac:spMkLst>
        </pc:spChg>
        <pc:spChg chg="add del mod">
          <ac:chgData name="Jones Egydio" userId="00575a3e5205fb66" providerId="LiveId" clId="{1A1C8028-98B5-4C67-A053-A0178320DCEE}" dt="2024-08-04T21:35:37.716" v="657" actId="478"/>
          <ac:spMkLst>
            <pc:docMk/>
            <pc:sldMk cId="93765236" sldId="425"/>
            <ac:spMk id="4" creationId="{2BC13DCD-08AF-4E33-0F72-DF1E5E09175B}"/>
          </ac:spMkLst>
        </pc:spChg>
        <pc:spChg chg="mod">
          <ac:chgData name="Jones Egydio" userId="00575a3e5205fb66" providerId="LiveId" clId="{1A1C8028-98B5-4C67-A053-A0178320DCEE}" dt="2024-08-04T22:03:08.791" v="1167" actId="113"/>
          <ac:spMkLst>
            <pc:docMk/>
            <pc:sldMk cId="93765236" sldId="42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5:34.409" v="581" actId="20577"/>
          <ac:spMkLst>
            <pc:docMk/>
            <pc:sldMk cId="93765236" sldId="425"/>
            <ac:spMk id="15" creationId="{00000000-0000-0000-0000-000000000000}"/>
          </ac:spMkLst>
        </pc:spChg>
      </pc:sldChg>
      <pc:sldChg chg="addSp delSp modSp add mod ord delAnim">
        <pc:chgData name="Jones Egydio" userId="00575a3e5205fb66" providerId="LiveId" clId="{1A1C8028-98B5-4C67-A053-A0178320DCEE}" dt="2024-08-04T22:02:16.686" v="1154" actId="113"/>
        <pc:sldMkLst>
          <pc:docMk/>
          <pc:sldMk cId="3745555006" sldId="426"/>
        </pc:sldMkLst>
        <pc:spChg chg="add mod">
          <ac:chgData name="Jones Egydio" userId="00575a3e5205fb66" providerId="LiveId" clId="{1A1C8028-98B5-4C67-A053-A0178320DCEE}" dt="2024-08-04T21:50:42.401" v="823" actId="1076"/>
          <ac:spMkLst>
            <pc:docMk/>
            <pc:sldMk cId="3745555006" sldId="426"/>
            <ac:spMk id="3" creationId="{27C72705-336A-E39D-41E4-2A3F06EEBC2D}"/>
          </ac:spMkLst>
        </pc:spChg>
        <pc:spChg chg="add mod">
          <ac:chgData name="Jones Egydio" userId="00575a3e5205fb66" providerId="LiveId" clId="{1A1C8028-98B5-4C67-A053-A0178320DCEE}" dt="2024-08-04T21:51:31.172" v="906" actId="113"/>
          <ac:spMkLst>
            <pc:docMk/>
            <pc:sldMk cId="3745555006" sldId="426"/>
            <ac:spMk id="4" creationId="{107336F6-20AD-9F9F-EA4F-3B5F06637C23}"/>
          </ac:spMkLst>
        </pc:spChg>
        <pc:spChg chg="mod">
          <ac:chgData name="Jones Egydio" userId="00575a3e5205fb66" providerId="LiveId" clId="{1A1C8028-98B5-4C67-A053-A0178320DCEE}" dt="2024-08-04T22:02:16.686" v="1154" actId="113"/>
          <ac:spMkLst>
            <pc:docMk/>
            <pc:sldMk cId="3745555006" sldId="426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9:43.012" v="811" actId="478"/>
          <ac:spMkLst>
            <pc:docMk/>
            <pc:sldMk cId="3745555006" sldId="426"/>
            <ac:spMk id="15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9:46.468" v="814" actId="478"/>
          <ac:spMkLst>
            <pc:docMk/>
            <pc:sldMk cId="3745555006" sldId="426"/>
            <ac:spMk id="22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49:44.942" v="813" actId="478"/>
          <ac:grpSpMkLst>
            <pc:docMk/>
            <pc:sldMk cId="3745555006" sldId="426"/>
            <ac:grpSpMk id="14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49:43.859" v="812" actId="478"/>
          <ac:grpSpMkLst>
            <pc:docMk/>
            <pc:sldMk cId="3745555006" sldId="426"/>
            <ac:grpSpMk id="17" creationId="{00000000-0000-0000-0000-000000000000}"/>
          </ac:grpSpMkLst>
        </pc:grpChg>
      </pc:sldChg>
      <pc:sldChg chg="addSp delSp modSp add mod">
        <pc:chgData name="Jones Egydio" userId="00575a3e5205fb66" providerId="LiveId" clId="{1A1C8028-98B5-4C67-A053-A0178320DCEE}" dt="2024-08-04T22:02:13.309" v="1153" actId="113"/>
        <pc:sldMkLst>
          <pc:docMk/>
          <pc:sldMk cId="3444927076" sldId="427"/>
        </pc:sldMkLst>
        <pc:spChg chg="del">
          <ac:chgData name="Jones Egydio" userId="00575a3e5205fb66" providerId="LiveId" clId="{1A1C8028-98B5-4C67-A053-A0178320DCEE}" dt="2024-08-04T21:52:26.848" v="983" actId="478"/>
          <ac:spMkLst>
            <pc:docMk/>
            <pc:sldMk cId="3444927076" sldId="427"/>
            <ac:spMk id="3" creationId="{27C72705-336A-E39D-41E4-2A3F06EEBC2D}"/>
          </ac:spMkLst>
        </pc:spChg>
        <pc:spChg chg="del">
          <ac:chgData name="Jones Egydio" userId="00575a3e5205fb66" providerId="LiveId" clId="{1A1C8028-98B5-4C67-A053-A0178320DCEE}" dt="2024-08-04T21:52:28.251" v="984" actId="478"/>
          <ac:spMkLst>
            <pc:docMk/>
            <pc:sldMk cId="3444927076" sldId="427"/>
            <ac:spMk id="4" creationId="{107336F6-20AD-9F9F-EA4F-3B5F06637C23}"/>
          </ac:spMkLst>
        </pc:spChg>
        <pc:spChg chg="add mod">
          <ac:chgData name="Jones Egydio" userId="00575a3e5205fb66" providerId="LiveId" clId="{1A1C8028-98B5-4C67-A053-A0178320DCEE}" dt="2024-08-04T21:52:44.605" v="987" actId="123"/>
          <ac:spMkLst>
            <pc:docMk/>
            <pc:sldMk cId="3444927076" sldId="427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13.309" v="1153" actId="113"/>
          <ac:spMkLst>
            <pc:docMk/>
            <pc:sldMk cId="3444927076" sldId="427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1:54:40.791" v="1001" actId="14100"/>
          <ac:spMkLst>
            <pc:docMk/>
            <pc:sldMk cId="3444927076" sldId="427"/>
            <ac:spMk id="11" creationId="{FBB5A832-5F94-8AEA-12ED-B4FF3F87F957}"/>
          </ac:spMkLst>
        </pc:spChg>
        <pc:spChg chg="add mod">
          <ac:chgData name="Jones Egydio" userId="00575a3e5205fb66" providerId="LiveId" clId="{1A1C8028-98B5-4C67-A053-A0178320DCEE}" dt="2024-08-04T21:53:02.839" v="991" actId="1076"/>
          <ac:spMkLst>
            <pc:docMk/>
            <pc:sldMk cId="3444927076" sldId="427"/>
            <ac:spMk id="12" creationId="{785695C9-CE1D-188D-12F4-5A0E583267D7}"/>
          </ac:spMkLst>
        </pc:spChg>
        <pc:spChg chg="add mod">
          <ac:chgData name="Jones Egydio" userId="00575a3e5205fb66" providerId="LiveId" clId="{1A1C8028-98B5-4C67-A053-A0178320DCEE}" dt="2024-08-04T21:53:08.938" v="993" actId="1076"/>
          <ac:spMkLst>
            <pc:docMk/>
            <pc:sldMk cId="3444927076" sldId="427"/>
            <ac:spMk id="13" creationId="{661D5406-5C18-F487-FDA4-07BA55A43C54}"/>
          </ac:spMkLst>
        </pc:spChg>
        <pc:picChg chg="add mod">
          <ac:chgData name="Jones Egydio" userId="00575a3e5205fb66" providerId="LiveId" clId="{1A1C8028-98B5-4C67-A053-A0178320DCEE}" dt="2024-08-04T21:52:53.236" v="988" actId="1076"/>
          <ac:picMkLst>
            <pc:docMk/>
            <pc:sldMk cId="3444927076" sldId="427"/>
            <ac:picMk id="6" creationId="{AD3D76A2-E30A-B390-2E3E-ECFA30FF3F5E}"/>
          </ac:picMkLst>
        </pc:picChg>
        <pc:cxnChg chg="add mod">
          <ac:chgData name="Jones Egydio" userId="00575a3e5205fb66" providerId="LiveId" clId="{1A1C8028-98B5-4C67-A053-A0178320DCEE}" dt="2024-08-04T21:52:53.236" v="988" actId="1076"/>
          <ac:cxnSpMkLst>
            <pc:docMk/>
            <pc:sldMk cId="3444927076" sldId="427"/>
            <ac:cxnSpMk id="9" creationId="{3DB7D8F3-C3D1-4489-87AF-D5A2ECB54888}"/>
          </ac:cxnSpMkLst>
        </pc:cxnChg>
        <pc:cxnChg chg="add mod">
          <ac:chgData name="Jones Egydio" userId="00575a3e5205fb66" providerId="LiveId" clId="{1A1C8028-98B5-4C67-A053-A0178320DCEE}" dt="2024-08-04T21:54:40.791" v="1001" actId="14100"/>
          <ac:cxnSpMkLst>
            <pc:docMk/>
            <pc:sldMk cId="3444927076" sldId="427"/>
            <ac:cxnSpMk id="10" creationId="{698FB3EF-813F-8AA9-7A69-ABD6901E2BAD}"/>
          </ac:cxnSpMkLst>
        </pc:cxnChg>
      </pc:sldChg>
      <pc:sldChg chg="addSp modSp add mod">
        <pc:chgData name="Jones Egydio" userId="00575a3e5205fb66" providerId="LiveId" clId="{1A1C8028-98B5-4C67-A053-A0178320DCEE}" dt="2024-08-04T22:02:10.406" v="1152" actId="113"/>
        <pc:sldMkLst>
          <pc:docMk/>
          <pc:sldMk cId="489400830" sldId="428"/>
        </pc:sldMkLst>
        <pc:spChg chg="add mod">
          <ac:chgData name="Jones Egydio" userId="00575a3e5205fb66" providerId="LiveId" clId="{1A1C8028-98B5-4C67-A053-A0178320DCEE}" dt="2024-08-04T21:55:12.764" v="1006" actId="1076"/>
          <ac:spMkLst>
            <pc:docMk/>
            <pc:sldMk cId="489400830" sldId="428"/>
            <ac:spMk id="4" creationId="{84144C1F-63F3-1087-A31A-CEC3C9391F61}"/>
          </ac:spMkLst>
        </pc:spChg>
        <pc:spChg chg="mod">
          <ac:chgData name="Jones Egydio" userId="00575a3e5205fb66" providerId="LiveId" clId="{1A1C8028-98B5-4C67-A053-A0178320DCEE}" dt="2024-08-04T21:54:25.182" v="999" actId="20577"/>
          <ac:spMkLst>
            <pc:docMk/>
            <pc:sldMk cId="489400830" sldId="428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10.406" v="1152" actId="113"/>
          <ac:spMkLst>
            <pc:docMk/>
            <pc:sldMk cId="489400830" sldId="428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54:35.878" v="1000" actId="14100"/>
          <ac:spMkLst>
            <pc:docMk/>
            <pc:sldMk cId="489400830" sldId="428"/>
            <ac:spMk id="11" creationId="{FBB5A832-5F94-8AEA-12ED-B4FF3F87F957}"/>
          </ac:spMkLst>
        </pc:spChg>
        <pc:spChg chg="add mod">
          <ac:chgData name="Jones Egydio" userId="00575a3e5205fb66" providerId="LiveId" clId="{1A1C8028-98B5-4C67-A053-A0178320DCEE}" dt="2024-08-04T21:55:12.764" v="1006" actId="1076"/>
          <ac:spMkLst>
            <pc:docMk/>
            <pc:sldMk cId="489400830" sldId="428"/>
            <ac:spMk id="14" creationId="{24B361D6-6F94-7666-4A0B-8C66C8CFCBBA}"/>
          </ac:spMkLst>
        </pc:spChg>
        <pc:cxnChg chg="mod">
          <ac:chgData name="Jones Egydio" userId="00575a3e5205fb66" providerId="LiveId" clId="{1A1C8028-98B5-4C67-A053-A0178320DCEE}" dt="2024-08-04T21:54:35.878" v="1000" actId="14100"/>
          <ac:cxnSpMkLst>
            <pc:docMk/>
            <pc:sldMk cId="489400830" sldId="428"/>
            <ac:cxnSpMk id="10" creationId="{698FB3EF-813F-8AA9-7A69-ABD6901E2BAD}"/>
          </ac:cxnSpMkLst>
        </pc:cxnChg>
      </pc:sldChg>
      <pc:sldChg chg="addSp delSp modSp add mod">
        <pc:chgData name="Jones Egydio" userId="00575a3e5205fb66" providerId="LiveId" clId="{1A1C8028-98B5-4C67-A053-A0178320DCEE}" dt="2024-08-04T22:02:07.499" v="1151" actId="113"/>
        <pc:sldMkLst>
          <pc:docMk/>
          <pc:sldMk cId="634117544" sldId="429"/>
        </pc:sldMkLst>
        <pc:spChg chg="add mod">
          <ac:chgData name="Jones Egydio" userId="00575a3e5205fb66" providerId="LiveId" clId="{1A1C8028-98B5-4C67-A053-A0178320DCEE}" dt="2024-08-04T21:56:39.367" v="1014" actId="1076"/>
          <ac:spMkLst>
            <pc:docMk/>
            <pc:sldMk cId="634117544" sldId="429"/>
            <ac:spMk id="3" creationId="{61790852-B719-93B1-CE6B-358B0A96F1F3}"/>
          </ac:spMkLst>
        </pc:spChg>
        <pc:spChg chg="del">
          <ac:chgData name="Jones Egydio" userId="00575a3e5205fb66" providerId="LiveId" clId="{1A1C8028-98B5-4C67-A053-A0178320DCEE}" dt="2024-08-04T21:56:30.694" v="1011" actId="478"/>
          <ac:spMkLst>
            <pc:docMk/>
            <pc:sldMk cId="634117544" sldId="429"/>
            <ac:spMk id="4" creationId="{84144C1F-63F3-1087-A31A-CEC3C9391F61}"/>
          </ac:spMkLst>
        </pc:spChg>
        <pc:spChg chg="mod">
          <ac:chgData name="Jones Egydio" userId="00575a3e5205fb66" providerId="LiveId" clId="{1A1C8028-98B5-4C67-A053-A0178320DCEE}" dt="2024-08-04T21:56:08.001" v="1009" actId="114"/>
          <ac:spMkLst>
            <pc:docMk/>
            <pc:sldMk cId="634117544" sldId="429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7.499" v="1151" actId="113"/>
          <ac:spMkLst>
            <pc:docMk/>
            <pc:sldMk cId="634117544" sldId="429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6:28.816" v="1010" actId="478"/>
          <ac:spMkLst>
            <pc:docMk/>
            <pc:sldMk cId="634117544" sldId="429"/>
            <ac:spMk id="13" creationId="{661D5406-5C18-F487-FDA4-07BA55A43C54}"/>
          </ac:spMkLst>
        </pc:spChg>
        <pc:spChg chg="del">
          <ac:chgData name="Jones Egydio" userId="00575a3e5205fb66" providerId="LiveId" clId="{1A1C8028-98B5-4C67-A053-A0178320DCEE}" dt="2024-08-04T21:56:32.124" v="1012" actId="478"/>
          <ac:spMkLst>
            <pc:docMk/>
            <pc:sldMk cId="634117544" sldId="429"/>
            <ac:spMk id="14" creationId="{24B361D6-6F94-7666-4A0B-8C66C8CFCBBA}"/>
          </ac:spMkLst>
        </pc:spChg>
        <pc:spChg chg="add mod">
          <ac:chgData name="Jones Egydio" userId="00575a3e5205fb66" providerId="LiveId" clId="{1A1C8028-98B5-4C67-A053-A0178320DCEE}" dt="2024-08-04T21:56:39.367" v="1014" actId="1076"/>
          <ac:spMkLst>
            <pc:docMk/>
            <pc:sldMk cId="634117544" sldId="429"/>
            <ac:spMk id="15" creationId="{0903C1B1-87E0-CF37-174F-B466DCECC37A}"/>
          </ac:spMkLst>
        </pc:spChg>
        <pc:cxnChg chg="add mod">
          <ac:chgData name="Jones Egydio" userId="00575a3e5205fb66" providerId="LiveId" clId="{1A1C8028-98B5-4C67-A053-A0178320DCEE}" dt="2024-08-04T21:56:51.562" v="1018" actId="208"/>
          <ac:cxnSpMkLst>
            <pc:docMk/>
            <pc:sldMk cId="634117544" sldId="429"/>
            <ac:cxnSpMk id="17" creationId="{AAF09C40-2C44-D976-B3AD-4FA1D79E30EA}"/>
          </ac:cxnSpMkLst>
        </pc:cxnChg>
      </pc:sldChg>
      <pc:sldChg chg="addSp delSp modSp add mod">
        <pc:chgData name="Jones Egydio" userId="00575a3e5205fb66" providerId="LiveId" clId="{1A1C8028-98B5-4C67-A053-A0178320DCEE}" dt="2024-08-04T22:02:03.895" v="1150" actId="113"/>
        <pc:sldMkLst>
          <pc:docMk/>
          <pc:sldMk cId="1766625012" sldId="430"/>
        </pc:sldMkLst>
        <pc:spChg chg="del">
          <ac:chgData name="Jones Egydio" userId="00575a3e5205fb66" providerId="LiveId" clId="{1A1C8028-98B5-4C67-A053-A0178320DCEE}" dt="2024-08-04T21:57:47.653" v="1026" actId="478"/>
          <ac:spMkLst>
            <pc:docMk/>
            <pc:sldMk cId="1766625012" sldId="430"/>
            <ac:spMk id="3" creationId="{61790852-B719-93B1-CE6B-358B0A96F1F3}"/>
          </ac:spMkLst>
        </pc:spChg>
        <pc:spChg chg="mod">
          <ac:chgData name="Jones Egydio" userId="00575a3e5205fb66" providerId="LiveId" clId="{1A1C8028-98B5-4C67-A053-A0178320DCEE}" dt="2024-08-04T21:57:20.664" v="1020"/>
          <ac:spMkLst>
            <pc:docMk/>
            <pc:sldMk cId="1766625012" sldId="430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3.895" v="1150" actId="113"/>
          <ac:spMkLst>
            <pc:docMk/>
            <pc:sldMk cId="1766625012" sldId="430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7:42.286" v="1023" actId="478"/>
          <ac:spMkLst>
            <pc:docMk/>
            <pc:sldMk cId="1766625012" sldId="430"/>
            <ac:spMk id="11" creationId="{FBB5A832-5F94-8AEA-12ED-B4FF3F87F957}"/>
          </ac:spMkLst>
        </pc:spChg>
        <pc:spChg chg="del">
          <ac:chgData name="Jones Egydio" userId="00575a3e5205fb66" providerId="LiveId" clId="{1A1C8028-98B5-4C67-A053-A0178320DCEE}" dt="2024-08-04T21:57:38.187" v="1021" actId="478"/>
          <ac:spMkLst>
            <pc:docMk/>
            <pc:sldMk cId="1766625012" sldId="430"/>
            <ac:spMk id="12" creationId="{785695C9-CE1D-188D-12F4-5A0E583267D7}"/>
          </ac:spMkLst>
        </pc:spChg>
        <pc:spChg chg="add mod">
          <ac:chgData name="Jones Egydio" userId="00575a3e5205fb66" providerId="LiveId" clId="{1A1C8028-98B5-4C67-A053-A0178320DCEE}" dt="2024-08-04T21:58:15.577" v="1036" actId="1076"/>
          <ac:spMkLst>
            <pc:docMk/>
            <pc:sldMk cId="1766625012" sldId="430"/>
            <ac:spMk id="13" creationId="{1F5AEF53-346E-EA90-6DCF-9BCCCF87CF42}"/>
          </ac:spMkLst>
        </pc:spChg>
        <pc:spChg chg="add mod">
          <ac:chgData name="Jones Egydio" userId="00575a3e5205fb66" providerId="LiveId" clId="{1A1C8028-98B5-4C67-A053-A0178320DCEE}" dt="2024-08-04T21:58:09.782" v="1034" actId="1076"/>
          <ac:spMkLst>
            <pc:docMk/>
            <pc:sldMk cId="1766625012" sldId="430"/>
            <ac:spMk id="14" creationId="{923F1F5D-09B8-970F-D30A-DE84A3F3C675}"/>
          </ac:spMkLst>
        </pc:spChg>
        <pc:spChg chg="del">
          <ac:chgData name="Jones Egydio" userId="00575a3e5205fb66" providerId="LiveId" clId="{1A1C8028-98B5-4C67-A053-A0178320DCEE}" dt="2024-08-04T21:57:48.839" v="1027" actId="478"/>
          <ac:spMkLst>
            <pc:docMk/>
            <pc:sldMk cId="1766625012" sldId="430"/>
            <ac:spMk id="15" creationId="{0903C1B1-87E0-CF37-174F-B466DCECC37A}"/>
          </ac:spMkLst>
        </pc:spChg>
        <pc:spChg chg="add mod">
          <ac:chgData name="Jones Egydio" userId="00575a3e5205fb66" providerId="LiveId" clId="{1A1C8028-98B5-4C67-A053-A0178320DCEE}" dt="2024-08-04T21:57:55.238" v="1029" actId="1076"/>
          <ac:spMkLst>
            <pc:docMk/>
            <pc:sldMk cId="1766625012" sldId="430"/>
            <ac:spMk id="18" creationId="{1F654D31-17DF-D015-1564-B430D704C56B}"/>
          </ac:spMkLst>
        </pc:spChg>
        <pc:picChg chg="mod">
          <ac:chgData name="Jones Egydio" userId="00575a3e5205fb66" providerId="LiveId" clId="{1A1C8028-98B5-4C67-A053-A0178320DCEE}" dt="2024-08-04T21:57:58.940" v="1030" actId="1076"/>
          <ac:picMkLst>
            <pc:docMk/>
            <pc:sldMk cId="1766625012" sldId="430"/>
            <ac:picMk id="6" creationId="{AD3D76A2-E30A-B390-2E3E-ECFA30FF3F5E}"/>
          </ac:picMkLst>
        </pc:picChg>
        <pc:cxnChg chg="del">
          <ac:chgData name="Jones Egydio" userId="00575a3e5205fb66" providerId="LiveId" clId="{1A1C8028-98B5-4C67-A053-A0178320DCEE}" dt="2024-08-04T21:57:39.383" v="1022" actId="478"/>
          <ac:cxnSpMkLst>
            <pc:docMk/>
            <pc:sldMk cId="1766625012" sldId="430"/>
            <ac:cxnSpMk id="9" creationId="{3DB7D8F3-C3D1-4489-87AF-D5A2ECB54888}"/>
          </ac:cxnSpMkLst>
        </pc:cxnChg>
        <pc:cxnChg chg="del mod">
          <ac:chgData name="Jones Egydio" userId="00575a3e5205fb66" providerId="LiveId" clId="{1A1C8028-98B5-4C67-A053-A0178320DCEE}" dt="2024-08-04T21:57:43.252" v="1024" actId="478"/>
          <ac:cxnSpMkLst>
            <pc:docMk/>
            <pc:sldMk cId="1766625012" sldId="430"/>
            <ac:cxnSpMk id="10" creationId="{698FB3EF-813F-8AA9-7A69-ABD6901E2BAD}"/>
          </ac:cxnSpMkLst>
        </pc:cxnChg>
        <pc:cxnChg chg="mod">
          <ac:chgData name="Jones Egydio" userId="00575a3e5205fb66" providerId="LiveId" clId="{1A1C8028-98B5-4C67-A053-A0178320DCEE}" dt="2024-08-04T21:58:20.576" v="1039" actId="14100"/>
          <ac:cxnSpMkLst>
            <pc:docMk/>
            <pc:sldMk cId="1766625012" sldId="430"/>
            <ac:cxnSpMk id="17" creationId="{AAF09C40-2C44-D976-B3AD-4FA1D79E30EA}"/>
          </ac:cxnSpMkLst>
        </pc:cxnChg>
      </pc:sldChg>
      <pc:sldChg chg="delSp modSp add mod">
        <pc:chgData name="Jones Egydio" userId="00575a3e5205fb66" providerId="LiveId" clId="{1A1C8028-98B5-4C67-A053-A0178320DCEE}" dt="2024-08-04T22:02:00.424" v="1149" actId="113"/>
        <pc:sldMkLst>
          <pc:docMk/>
          <pc:sldMk cId="3949538777" sldId="431"/>
        </pc:sldMkLst>
        <pc:spChg chg="mod">
          <ac:chgData name="Jones Egydio" userId="00575a3e5205fb66" providerId="LiveId" clId="{1A1C8028-98B5-4C67-A053-A0178320DCEE}" dt="2024-08-04T22:00:05.201" v="1094" actId="15"/>
          <ac:spMkLst>
            <pc:docMk/>
            <pc:sldMk cId="3949538777" sldId="431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0.424" v="1149" actId="113"/>
          <ac:spMkLst>
            <pc:docMk/>
            <pc:sldMk cId="3949538777" sldId="431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9:13.912" v="1080" actId="478"/>
          <ac:spMkLst>
            <pc:docMk/>
            <pc:sldMk cId="3949538777" sldId="431"/>
            <ac:spMk id="13" creationId="{1F5AEF53-346E-EA90-6DCF-9BCCCF87CF42}"/>
          </ac:spMkLst>
        </pc:spChg>
        <pc:spChg chg="del">
          <ac:chgData name="Jones Egydio" userId="00575a3e5205fb66" providerId="LiveId" clId="{1A1C8028-98B5-4C67-A053-A0178320DCEE}" dt="2024-08-04T21:59:14.999" v="1081" actId="478"/>
          <ac:spMkLst>
            <pc:docMk/>
            <pc:sldMk cId="3949538777" sldId="431"/>
            <ac:spMk id="14" creationId="{923F1F5D-09B8-970F-D30A-DE84A3F3C675}"/>
          </ac:spMkLst>
        </pc:spChg>
        <pc:spChg chg="del">
          <ac:chgData name="Jones Egydio" userId="00575a3e5205fb66" providerId="LiveId" clId="{1A1C8028-98B5-4C67-A053-A0178320DCEE}" dt="2024-08-04T21:59:12.602" v="1079" actId="478"/>
          <ac:spMkLst>
            <pc:docMk/>
            <pc:sldMk cId="3949538777" sldId="431"/>
            <ac:spMk id="18" creationId="{1F654D31-17DF-D015-1564-B430D704C56B}"/>
          </ac:spMkLst>
        </pc:spChg>
        <pc:picChg chg="del">
          <ac:chgData name="Jones Egydio" userId="00575a3e5205fb66" providerId="LiveId" clId="{1A1C8028-98B5-4C67-A053-A0178320DCEE}" dt="2024-08-04T21:59:09.855" v="1077" actId="478"/>
          <ac:picMkLst>
            <pc:docMk/>
            <pc:sldMk cId="3949538777" sldId="431"/>
            <ac:picMk id="6" creationId="{AD3D76A2-E30A-B390-2E3E-ECFA30FF3F5E}"/>
          </ac:picMkLst>
        </pc:picChg>
        <pc:cxnChg chg="del mod">
          <ac:chgData name="Jones Egydio" userId="00575a3e5205fb66" providerId="LiveId" clId="{1A1C8028-98B5-4C67-A053-A0178320DCEE}" dt="2024-08-04T21:59:10.741" v="1078" actId="478"/>
          <ac:cxnSpMkLst>
            <pc:docMk/>
            <pc:sldMk cId="3949538777" sldId="431"/>
            <ac:cxnSpMk id="17" creationId="{AAF09C40-2C44-D976-B3AD-4FA1D79E30EA}"/>
          </ac:cxnSpMkLst>
        </pc:cxnChg>
      </pc:sldChg>
      <pc:sldChg chg="modSp add mod">
        <pc:chgData name="Jones Egydio" userId="00575a3e5205fb66" providerId="LiveId" clId="{1A1C8028-98B5-4C67-A053-A0178320DCEE}" dt="2024-08-04T22:01:56.422" v="1148" actId="113"/>
        <pc:sldMkLst>
          <pc:docMk/>
          <pc:sldMk cId="2621388232" sldId="432"/>
        </pc:sldMkLst>
        <pc:spChg chg="mod">
          <ac:chgData name="Jones Egydio" userId="00575a3e5205fb66" providerId="LiveId" clId="{1A1C8028-98B5-4C67-A053-A0178320DCEE}" dt="2024-08-04T22:01:42.696" v="1147" actId="6549"/>
          <ac:spMkLst>
            <pc:docMk/>
            <pc:sldMk cId="2621388232" sldId="432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1:56.422" v="1148" actId="113"/>
          <ac:spMkLst>
            <pc:docMk/>
            <pc:sldMk cId="2621388232" sldId="432"/>
            <ac:spMk id="7" creationId="{00000000-0000-0000-0000-000000000000}"/>
          </ac:spMkLst>
        </pc:spChg>
      </pc:sldChg>
      <pc:sldChg chg="addSp delSp modSp add mod">
        <pc:chgData name="Jones Egydio" userId="00575a3e5205fb66" providerId="LiveId" clId="{1A1C8028-98B5-4C67-A053-A0178320DCEE}" dt="2024-08-04T22:31:23.991" v="1202" actId="1076"/>
        <pc:sldMkLst>
          <pc:docMk/>
          <pc:sldMk cId="890496966" sldId="433"/>
        </pc:sldMkLst>
        <pc:spChg chg="add mod">
          <ac:chgData name="Jones Egydio" userId="00575a3e5205fb66" providerId="LiveId" clId="{1A1C8028-98B5-4C67-A053-A0178320DCEE}" dt="2024-08-04T22:31:16.898" v="1201" actId="1076"/>
          <ac:spMkLst>
            <pc:docMk/>
            <pc:sldMk cId="890496966" sldId="433"/>
            <ac:spMk id="3" creationId="{2D390890-BC69-86EE-24CB-7DE2100763EE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4" creationId="{CDBB1DF3-52EF-A71A-5A11-D91D1BECE6E9}"/>
          </ac:spMkLst>
        </pc:spChg>
        <pc:spChg chg="del mod">
          <ac:chgData name="Jones Egydio" userId="00575a3e5205fb66" providerId="LiveId" clId="{1A1C8028-98B5-4C67-A053-A0178320DCEE}" dt="2024-08-04T22:30:07.874" v="1188" actId="478"/>
          <ac:spMkLst>
            <pc:docMk/>
            <pc:sldMk cId="890496966" sldId="433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28:19.426" v="1186" actId="20577"/>
          <ac:spMkLst>
            <pc:docMk/>
            <pc:sldMk cId="890496966" sldId="433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9" creationId="{B4AA3DBB-DA9C-8558-4F5C-B7260CFA5350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10" creationId="{1005647D-6AB1-A6E9-68D6-DCA4C06A1651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12" creationId="{0FC2BF7E-AB35-C1C2-72A6-75C5E314A2D8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15" creationId="{8684B7F5-12FD-69E7-97E3-7A8B4FBE7162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17" creationId="{E25C89F9-545A-E3BC-70EC-8A60FF3CC70D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0" creationId="{A534204F-FB5E-1A06-ABE7-A5BB9E2BE493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3" creationId="{0A897585-1AB3-344B-9BAF-21BAF8D0FB4B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4" creationId="{789D9636-2C83-1020-AEC0-218C29B6ACA8}"/>
          </ac:spMkLst>
        </pc:spChg>
        <pc:grpChg chg="add mod">
          <ac:chgData name="Jones Egydio" userId="00575a3e5205fb66" providerId="LiveId" clId="{1A1C8028-98B5-4C67-A053-A0178320DCEE}" dt="2024-08-04T22:30:27.902" v="1193" actId="1076"/>
          <ac:grpSpMkLst>
            <pc:docMk/>
            <pc:sldMk cId="890496966" sldId="433"/>
            <ac:grpSpMk id="6" creationId="{BF1310E5-CA9C-2173-F070-5B81D2CB3B6A}"/>
          </ac:grpSpMkLst>
        </pc:grpChg>
        <pc:picChg chg="add mod">
          <ac:chgData name="Jones Egydio" userId="00575a3e5205fb66" providerId="LiveId" clId="{1A1C8028-98B5-4C67-A053-A0178320DCEE}" dt="2024-08-04T22:31:23.991" v="1202" actId="1076"/>
          <ac:picMkLst>
            <pc:docMk/>
            <pc:sldMk cId="890496966" sldId="433"/>
            <ac:picMk id="11" creationId="{E2E9D05D-14F0-4FAF-BDCC-4A24266D7AF1}"/>
          </ac:picMkLst>
        </pc:picChg>
        <pc:picChg chg="add mod">
          <ac:chgData name="Jones Egydio" userId="00575a3e5205fb66" providerId="LiveId" clId="{1A1C8028-98B5-4C67-A053-A0178320DCEE}" dt="2024-08-04T22:30:14.273" v="1189"/>
          <ac:picMkLst>
            <pc:docMk/>
            <pc:sldMk cId="890496966" sldId="433"/>
            <ac:picMk id="14" creationId="{7BBCF4E2-6BCF-D7B1-471F-BEE936379F40}"/>
          </ac:picMkLst>
        </pc:picChg>
        <pc:cxnChg chg="add mod">
          <ac:chgData name="Jones Egydio" userId="00575a3e5205fb66" providerId="LiveId" clId="{1A1C8028-98B5-4C67-A053-A0178320DCEE}" dt="2024-08-04T22:31:23.991" v="1202" actId="1076"/>
          <ac:cxnSpMkLst>
            <pc:docMk/>
            <pc:sldMk cId="890496966" sldId="433"/>
            <ac:cxnSpMk id="13" creationId="{9B63D37B-C9CC-FEF4-943C-10EA15FCC982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18" creationId="{BCEC9D0B-687E-A44B-230E-B16BA2D2207B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19" creationId="{07A88FB9-0ECA-6A07-C938-4854CF9EDE1D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21" creationId="{1EAF857A-9DB9-F42A-57C6-111A394E3BF2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22" creationId="{7DDB62FB-8506-775D-8ABC-FA2D439047C8}"/>
          </ac:cxnSpMkLst>
        </pc:cxnChg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99423572" sldId="433"/>
        </pc:sldMkLst>
      </pc:sldChg>
      <pc:sldChg chg="addSp delSp modSp add mod">
        <pc:chgData name="Jones Egydio" userId="00575a3e5205fb66" providerId="LiveId" clId="{1A1C8028-98B5-4C67-A053-A0178320DCEE}" dt="2024-08-04T22:34:39.243" v="1229" actId="1076"/>
        <pc:sldMkLst>
          <pc:docMk/>
          <pc:sldMk cId="1429892182" sldId="434"/>
        </pc:sldMkLst>
        <pc:spChg chg="mod">
          <ac:chgData name="Jones Egydio" userId="00575a3e5205fb66" providerId="LiveId" clId="{1A1C8028-98B5-4C67-A053-A0178320DCEE}" dt="2024-08-04T22:31:49.508" v="1206" actId="20577"/>
          <ac:spMkLst>
            <pc:docMk/>
            <pc:sldMk cId="1429892182" sldId="434"/>
            <ac:spMk id="3" creationId="{2D390890-BC69-86EE-24CB-7DE2100763EE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4" creationId="{CDBB1DF3-52EF-A71A-5A11-D91D1BECE6E9}"/>
          </ac:spMkLst>
        </pc:spChg>
        <pc:spChg chg="add mod">
          <ac:chgData name="Jones Egydio" userId="00575a3e5205fb66" providerId="LiveId" clId="{1A1C8028-98B5-4C67-A053-A0178320DCEE}" dt="2024-08-04T22:32:11.494" v="1209" actId="1076"/>
          <ac:spMkLst>
            <pc:docMk/>
            <pc:sldMk cId="1429892182" sldId="434"/>
            <ac:spMk id="5" creationId="{E9A4E113-A51F-B61C-77D0-81D26A8571E8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9" creationId="{B4AA3DBB-DA9C-8558-4F5C-B7260CFA5350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10" creationId="{1005647D-6AB1-A6E9-68D6-DCA4C06A1651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12" creationId="{0FC2BF7E-AB35-C1C2-72A6-75C5E314A2D8}"/>
          </ac:spMkLst>
        </pc:spChg>
        <pc:spChg chg="add mod">
          <ac:chgData name="Jones Egydio" userId="00575a3e5205fb66" providerId="LiveId" clId="{1A1C8028-98B5-4C67-A053-A0178320DCEE}" dt="2024-08-04T22:32:37.262" v="1211" actId="20577"/>
          <ac:spMkLst>
            <pc:docMk/>
            <pc:sldMk cId="1429892182" sldId="434"/>
            <ac:spMk id="25" creationId="{3FE357A0-7EA1-F203-D6C6-1BA3DB7220FD}"/>
          </ac:spMkLst>
        </pc:spChg>
        <pc:spChg chg="add mod">
          <ac:chgData name="Jones Egydio" userId="00575a3e5205fb66" providerId="LiveId" clId="{1A1C8028-98B5-4C67-A053-A0178320DCEE}" dt="2024-08-04T22:32:19.734" v="1210" actId="1076"/>
          <ac:spMkLst>
            <pc:docMk/>
            <pc:sldMk cId="1429892182" sldId="434"/>
            <ac:spMk id="26" creationId="{8FDF163E-5B5B-597D-6C15-7A26B880C66E}"/>
          </ac:spMkLst>
        </pc:spChg>
        <pc:spChg chg="add mod">
          <ac:chgData name="Jones Egydio" userId="00575a3e5205fb66" providerId="LiveId" clId="{1A1C8028-98B5-4C67-A053-A0178320DCEE}" dt="2024-08-04T22:34:39.243" v="1229" actId="1076"/>
          <ac:spMkLst>
            <pc:docMk/>
            <pc:sldMk cId="1429892182" sldId="434"/>
            <ac:spMk id="27" creationId="{25040C10-A0AB-5D89-FC7F-20ED73F1F001}"/>
          </ac:spMkLst>
        </pc:spChg>
        <pc:spChg chg="add mod">
          <ac:chgData name="Jones Egydio" userId="00575a3e5205fb66" providerId="LiveId" clId="{1A1C8028-98B5-4C67-A053-A0178320DCEE}" dt="2024-08-04T22:34:09.381" v="1226" actId="20577"/>
          <ac:spMkLst>
            <pc:docMk/>
            <pc:sldMk cId="1429892182" sldId="434"/>
            <ac:spMk id="28" creationId="{F88C3042-D3D0-6175-19B1-C2DF9215B110}"/>
          </ac:spMkLst>
        </pc:spChg>
        <pc:picChg chg="del">
          <ac:chgData name="Jones Egydio" userId="00575a3e5205fb66" providerId="LiveId" clId="{1A1C8028-98B5-4C67-A053-A0178320DCEE}" dt="2024-08-04T22:32:05.667" v="1207" actId="478"/>
          <ac:picMkLst>
            <pc:docMk/>
            <pc:sldMk cId="1429892182" sldId="434"/>
            <ac:picMk id="11" creationId="{E2E9D05D-14F0-4FAF-BDCC-4A24266D7AF1}"/>
          </ac:picMkLst>
        </pc:picChg>
        <pc:cxnChg chg="del mod">
          <ac:chgData name="Jones Egydio" userId="00575a3e5205fb66" providerId="LiveId" clId="{1A1C8028-98B5-4C67-A053-A0178320DCEE}" dt="2024-08-04T22:32:05.667" v="1207" actId="478"/>
          <ac:cxnSpMkLst>
            <pc:docMk/>
            <pc:sldMk cId="1429892182" sldId="434"/>
            <ac:cxnSpMk id="13" creationId="{9B63D37B-C9CC-FEF4-943C-10EA15FCC982}"/>
          </ac:cxnSpMkLst>
        </pc:cxnChg>
      </pc:sldChg>
      <pc:sldChg chg="addSp delSp modSp add mod">
        <pc:chgData name="Jones Egydio" userId="00575a3e5205fb66" providerId="LiveId" clId="{1A1C8028-98B5-4C67-A053-A0178320DCEE}" dt="2024-08-04T22:35:36.118" v="1245" actId="1076"/>
        <pc:sldMkLst>
          <pc:docMk/>
          <pc:sldMk cId="594895874" sldId="435"/>
        </pc:sldMkLst>
        <pc:spChg chg="del">
          <ac:chgData name="Jones Egydio" userId="00575a3e5205fb66" providerId="LiveId" clId="{1A1C8028-98B5-4C67-A053-A0178320DCEE}" dt="2024-08-04T22:35:19.622" v="1242" actId="478"/>
          <ac:spMkLst>
            <pc:docMk/>
            <pc:sldMk cId="594895874" sldId="435"/>
            <ac:spMk id="3" creationId="{2D390890-BC69-86EE-24CB-7DE2100763EE}"/>
          </ac:spMkLst>
        </pc:spChg>
        <pc:spChg chg="add mod">
          <ac:chgData name="Jones Egydio" userId="00575a3e5205fb66" providerId="LiveId" clId="{1A1C8028-98B5-4C67-A053-A0178320DCEE}" dt="2024-08-04T22:35:36.118" v="1245" actId="1076"/>
          <ac:spMkLst>
            <pc:docMk/>
            <pc:sldMk cId="594895874" sldId="435"/>
            <ac:spMk id="4" creationId="{B11362A0-9FC5-AD70-DACA-7BBCACF5EAC9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5" creationId="{E9A4E113-A51F-B61C-77D0-81D26A8571E8}"/>
          </ac:spMkLst>
        </pc:spChg>
        <pc:spChg chg="mod">
          <ac:chgData name="Jones Egydio" userId="00575a3e5205fb66" providerId="LiveId" clId="{1A1C8028-98B5-4C67-A053-A0178320DCEE}" dt="2024-08-04T22:35:13.518" v="1240" actId="20577"/>
          <ac:spMkLst>
            <pc:docMk/>
            <pc:sldMk cId="594895874" sldId="435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2:35:36.118" v="1245" actId="1076"/>
          <ac:spMkLst>
            <pc:docMk/>
            <pc:sldMk cId="594895874" sldId="435"/>
            <ac:spMk id="12" creationId="{C5838292-EE13-5CDC-A246-20BCC88CBBB7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5" creationId="{3FE357A0-7EA1-F203-D6C6-1BA3DB7220FD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6" creationId="{8FDF163E-5B5B-597D-6C15-7A26B880C66E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7" creationId="{25040C10-A0AB-5D89-FC7F-20ED73F1F001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8" creationId="{F88C3042-D3D0-6175-19B1-C2DF9215B110}"/>
          </ac:spMkLst>
        </pc:spChg>
        <pc:grpChg chg="del">
          <ac:chgData name="Jones Egydio" userId="00575a3e5205fb66" providerId="LiveId" clId="{1A1C8028-98B5-4C67-A053-A0178320DCEE}" dt="2024-08-04T22:35:16.774" v="1241" actId="478"/>
          <ac:grpSpMkLst>
            <pc:docMk/>
            <pc:sldMk cId="594895874" sldId="435"/>
            <ac:grpSpMk id="6" creationId="{BF1310E5-CA9C-2173-F070-5B81D2CB3B6A}"/>
          </ac:grpSpMkLst>
        </pc:grp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9" creationId="{A9C75E98-8411-7AE8-5568-08D0258FDE5D}"/>
          </ac:picMkLst>
        </pc:pic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10" creationId="{9B087F6C-80B4-7C5B-A1CC-212E9AD44A08}"/>
          </ac:picMkLst>
        </pc:pic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11" creationId="{8B53D843-9732-CBA8-EB2E-D0D6862285D3}"/>
          </ac:picMkLst>
        </pc:picChg>
        <pc:cxnChg chg="mod">
          <ac:chgData name="Jones Egydio" userId="00575a3e5205fb66" providerId="LiveId" clId="{1A1C8028-98B5-4C67-A053-A0178320DCEE}" dt="2024-08-04T22:35:16.774" v="1241" actId="478"/>
          <ac:cxnSpMkLst>
            <pc:docMk/>
            <pc:sldMk cId="594895874" sldId="435"/>
            <ac:cxnSpMk id="18" creationId="{BCEC9D0B-687E-A44B-230E-B16BA2D2207B}"/>
          </ac:cxnSpMkLst>
        </pc:cxnChg>
        <pc:cxnChg chg="mod">
          <ac:chgData name="Jones Egydio" userId="00575a3e5205fb66" providerId="LiveId" clId="{1A1C8028-98B5-4C67-A053-A0178320DCEE}" dt="2024-08-04T22:35:16.774" v="1241" actId="478"/>
          <ac:cxnSpMkLst>
            <pc:docMk/>
            <pc:sldMk cId="594895874" sldId="435"/>
            <ac:cxnSpMk id="19" creationId="{07A88FB9-0ECA-6A07-C938-4854CF9EDE1D}"/>
          </ac:cxnSpMkLst>
        </pc:cxnChg>
      </pc:sldChg>
      <pc:sldChg chg="addSp delSp modSp add mod">
        <pc:chgData name="Jones Egydio" userId="00575a3e5205fb66" providerId="LiveId" clId="{1A1C8028-98B5-4C67-A053-A0178320DCEE}" dt="2024-08-04T22:36:08.737" v="1253" actId="1076"/>
        <pc:sldMkLst>
          <pc:docMk/>
          <pc:sldMk cId="2575571570" sldId="436"/>
        </pc:sldMkLst>
        <pc:spChg chg="add mod">
          <ac:chgData name="Jones Egydio" userId="00575a3e5205fb66" providerId="LiveId" clId="{1A1C8028-98B5-4C67-A053-A0178320DCEE}" dt="2024-08-04T22:36:08.737" v="1253" actId="1076"/>
          <ac:spMkLst>
            <pc:docMk/>
            <pc:sldMk cId="2575571570" sldId="436"/>
            <ac:spMk id="3" creationId="{2D48FC7E-3E2E-E94C-C4EB-8959E2E08EF9}"/>
          </ac:spMkLst>
        </pc:spChg>
        <pc:spChg chg="del">
          <ac:chgData name="Jones Egydio" userId="00575a3e5205fb66" providerId="LiveId" clId="{1A1C8028-98B5-4C67-A053-A0178320DCEE}" dt="2024-08-04T22:35:58.062" v="1250" actId="478"/>
          <ac:spMkLst>
            <pc:docMk/>
            <pc:sldMk cId="2575571570" sldId="436"/>
            <ac:spMk id="12" creationId="{C5838292-EE13-5CDC-A246-20BCC88CBBB7}"/>
          </ac:spMkLst>
        </pc:spChg>
        <pc:picChg chg="add mod">
          <ac:chgData name="Jones Egydio" userId="00575a3e5205fb66" providerId="LiveId" clId="{1A1C8028-98B5-4C67-A053-A0178320DCEE}" dt="2024-08-04T22:36:08.737" v="1253" actId="1076"/>
          <ac:picMkLst>
            <pc:docMk/>
            <pc:sldMk cId="2575571570" sldId="436"/>
            <ac:picMk id="5" creationId="{FAC210BC-1C23-1802-B692-4AA48F939A88}"/>
          </ac:picMkLst>
        </pc:picChg>
        <pc:picChg chg="add mod">
          <ac:chgData name="Jones Egydio" userId="00575a3e5205fb66" providerId="LiveId" clId="{1A1C8028-98B5-4C67-A053-A0178320DCEE}" dt="2024-08-04T22:36:08.737" v="1253" actId="1076"/>
          <ac:picMkLst>
            <pc:docMk/>
            <pc:sldMk cId="2575571570" sldId="436"/>
            <ac:picMk id="6" creationId="{EE46C738-BD91-FA97-4CA7-61D9DB45E873}"/>
          </ac:picMkLst>
        </pc:picChg>
        <pc:picChg chg="del">
          <ac:chgData name="Jones Egydio" userId="00575a3e5205fb66" providerId="LiveId" clId="{1A1C8028-98B5-4C67-A053-A0178320DCEE}" dt="2024-08-04T22:35:55.820" v="1248" actId="478"/>
          <ac:picMkLst>
            <pc:docMk/>
            <pc:sldMk cId="2575571570" sldId="436"/>
            <ac:picMk id="9" creationId="{A9C75E98-8411-7AE8-5568-08D0258FDE5D}"/>
          </ac:picMkLst>
        </pc:picChg>
        <pc:picChg chg="del">
          <ac:chgData name="Jones Egydio" userId="00575a3e5205fb66" providerId="LiveId" clId="{1A1C8028-98B5-4C67-A053-A0178320DCEE}" dt="2024-08-04T22:35:55.255" v="1247" actId="478"/>
          <ac:picMkLst>
            <pc:docMk/>
            <pc:sldMk cId="2575571570" sldId="436"/>
            <ac:picMk id="10" creationId="{9B087F6C-80B4-7C5B-A1CC-212E9AD44A08}"/>
          </ac:picMkLst>
        </pc:picChg>
        <pc:picChg chg="del">
          <ac:chgData name="Jones Egydio" userId="00575a3e5205fb66" providerId="LiveId" clId="{1A1C8028-98B5-4C67-A053-A0178320DCEE}" dt="2024-08-04T22:35:56.733" v="1249" actId="478"/>
          <ac:picMkLst>
            <pc:docMk/>
            <pc:sldMk cId="2575571570" sldId="436"/>
            <ac:picMk id="11" creationId="{8B53D843-9732-CBA8-EB2E-D0D6862285D3}"/>
          </ac:picMkLst>
        </pc:picChg>
      </pc:sldChg>
      <pc:sldChg chg="addSp delSp modSp add mod">
        <pc:chgData name="Jones Egydio" userId="00575a3e5205fb66" providerId="LiveId" clId="{1A1C8028-98B5-4C67-A053-A0178320DCEE}" dt="2024-08-04T22:36:33.084" v="1261" actId="1076"/>
        <pc:sldMkLst>
          <pc:docMk/>
          <pc:sldMk cId="3203876229" sldId="437"/>
        </pc:sldMkLst>
        <pc:spChg chg="del">
          <ac:chgData name="Jones Egydio" userId="00575a3e5205fb66" providerId="LiveId" clId="{1A1C8028-98B5-4C67-A053-A0178320DCEE}" dt="2024-08-04T22:36:26.822" v="1255" actId="478"/>
          <ac:spMkLst>
            <pc:docMk/>
            <pc:sldMk cId="3203876229" sldId="437"/>
            <ac:spMk id="3" creationId="{2D48FC7E-3E2E-E94C-C4EB-8959E2E08EF9}"/>
          </ac:spMkLst>
        </pc:spChg>
        <pc:spChg chg="add mod">
          <ac:chgData name="Jones Egydio" userId="00575a3e5205fb66" providerId="LiveId" clId="{1A1C8028-98B5-4C67-A053-A0178320DCEE}" dt="2024-08-04T22:36:33.084" v="1261" actId="1076"/>
          <ac:spMkLst>
            <pc:docMk/>
            <pc:sldMk cId="3203876229" sldId="437"/>
            <ac:spMk id="9" creationId="{D6B75A13-8D2D-37BA-0AF1-EA0DBA39F480}"/>
          </ac:spMkLst>
        </pc:spChg>
        <pc:picChg chg="del mod">
          <ac:chgData name="Jones Egydio" userId="00575a3e5205fb66" providerId="LiveId" clId="{1A1C8028-98B5-4C67-A053-A0178320DCEE}" dt="2024-08-04T22:36:29.023" v="1259" actId="478"/>
          <ac:picMkLst>
            <pc:docMk/>
            <pc:sldMk cId="3203876229" sldId="437"/>
            <ac:picMk id="5" creationId="{FAC210BC-1C23-1802-B692-4AA48F939A88}"/>
          </ac:picMkLst>
        </pc:picChg>
        <pc:picChg chg="del mod">
          <ac:chgData name="Jones Egydio" userId="00575a3e5205fb66" providerId="LiveId" clId="{1A1C8028-98B5-4C67-A053-A0178320DCEE}" dt="2024-08-04T22:36:28.381" v="1257" actId="478"/>
          <ac:picMkLst>
            <pc:docMk/>
            <pc:sldMk cId="3203876229" sldId="437"/>
            <ac:picMk id="6" creationId="{EE46C738-BD91-FA97-4CA7-61D9DB45E873}"/>
          </ac:picMkLst>
        </pc:picChg>
        <pc:picChg chg="add mod">
          <ac:chgData name="Jones Egydio" userId="00575a3e5205fb66" providerId="LiveId" clId="{1A1C8028-98B5-4C67-A053-A0178320DCEE}" dt="2024-08-04T22:36:33.084" v="1261" actId="1076"/>
          <ac:picMkLst>
            <pc:docMk/>
            <pc:sldMk cId="3203876229" sldId="437"/>
            <ac:picMk id="10" creationId="{6E1BD121-6DF3-9F65-59AD-5A054AFE5C00}"/>
          </ac:picMkLst>
        </pc:picChg>
      </pc:sldChg>
      <pc:sldChg chg="addSp delSp modSp add mod">
        <pc:chgData name="Jones Egydio" userId="00575a3e5205fb66" providerId="LiveId" clId="{1A1C8028-98B5-4C67-A053-A0178320DCEE}" dt="2024-08-04T22:36:57.140" v="1266" actId="1076"/>
        <pc:sldMkLst>
          <pc:docMk/>
          <pc:sldMk cId="3179562712" sldId="438"/>
        </pc:sldMkLst>
        <pc:spChg chg="add mod">
          <ac:chgData name="Jones Egydio" userId="00575a3e5205fb66" providerId="LiveId" clId="{1A1C8028-98B5-4C67-A053-A0178320DCEE}" dt="2024-08-04T22:36:57.140" v="1266" actId="1076"/>
          <ac:spMkLst>
            <pc:docMk/>
            <pc:sldMk cId="3179562712" sldId="438"/>
            <ac:spMk id="3" creationId="{21BBC35C-E5E6-205A-9AC1-96B550F78E95}"/>
          </ac:spMkLst>
        </pc:spChg>
        <pc:spChg chg="del">
          <ac:chgData name="Jones Egydio" userId="00575a3e5205fb66" providerId="LiveId" clId="{1A1C8028-98B5-4C67-A053-A0178320DCEE}" dt="2024-08-04T22:36:50.513" v="1263" actId="478"/>
          <ac:spMkLst>
            <pc:docMk/>
            <pc:sldMk cId="3179562712" sldId="438"/>
            <ac:spMk id="9" creationId="{D6B75A13-8D2D-37BA-0AF1-EA0DBA39F480}"/>
          </ac:spMkLst>
        </pc:spChg>
        <pc:picChg chg="add mod">
          <ac:chgData name="Jones Egydio" userId="00575a3e5205fb66" providerId="LiveId" clId="{1A1C8028-98B5-4C67-A053-A0178320DCEE}" dt="2024-08-04T22:36:57.140" v="1266" actId="1076"/>
          <ac:picMkLst>
            <pc:docMk/>
            <pc:sldMk cId="3179562712" sldId="438"/>
            <ac:picMk id="5" creationId="{941B435E-582A-F4D0-BD6C-66916B4F9FBD}"/>
          </ac:picMkLst>
        </pc:picChg>
        <pc:picChg chg="del">
          <ac:chgData name="Jones Egydio" userId="00575a3e5205fb66" providerId="LiveId" clId="{1A1C8028-98B5-4C67-A053-A0178320DCEE}" dt="2024-08-04T22:36:52.462" v="1264" actId="478"/>
          <ac:picMkLst>
            <pc:docMk/>
            <pc:sldMk cId="3179562712" sldId="438"/>
            <ac:picMk id="10" creationId="{6E1BD121-6DF3-9F65-59AD-5A054AFE5C00}"/>
          </ac:picMkLst>
        </pc:picChg>
      </pc:sldChg>
      <pc:sldChg chg="addSp delSp modSp add mod">
        <pc:chgData name="Jones Egydio" userId="00575a3e5205fb66" providerId="LiveId" clId="{1A1C8028-98B5-4C67-A053-A0178320DCEE}" dt="2024-08-04T22:37:36.511" v="1271" actId="1076"/>
        <pc:sldMkLst>
          <pc:docMk/>
          <pc:sldMk cId="3891600211" sldId="439"/>
        </pc:sldMkLst>
        <pc:spChg chg="del">
          <ac:chgData name="Jones Egydio" userId="00575a3e5205fb66" providerId="LiveId" clId="{1A1C8028-98B5-4C67-A053-A0178320DCEE}" dt="2024-08-04T22:37:15.414" v="1268" actId="478"/>
          <ac:spMkLst>
            <pc:docMk/>
            <pc:sldMk cId="3891600211" sldId="439"/>
            <ac:spMk id="3" creationId="{21BBC35C-E5E6-205A-9AC1-96B550F78E95}"/>
          </ac:spMkLst>
        </pc:spChg>
        <pc:spChg chg="del">
          <ac:chgData name="Jones Egydio" userId="00575a3e5205fb66" providerId="LiveId" clId="{1A1C8028-98B5-4C67-A053-A0178320DCEE}" dt="2024-08-04T22:37:15.414" v="1268" actId="478"/>
          <ac:spMkLst>
            <pc:docMk/>
            <pc:sldMk cId="3891600211" sldId="439"/>
            <ac:spMk id="4" creationId="{B11362A0-9FC5-AD70-DACA-7BBCACF5EAC9}"/>
          </ac:spMkLst>
        </pc:spChg>
        <pc:spChg chg="add mod">
          <ac:chgData name="Jones Egydio" userId="00575a3e5205fb66" providerId="LiveId" clId="{1A1C8028-98B5-4C67-A053-A0178320DCEE}" dt="2024-08-04T22:37:36.511" v="1271" actId="1076"/>
          <ac:spMkLst>
            <pc:docMk/>
            <pc:sldMk cId="3891600211" sldId="439"/>
            <ac:spMk id="6" creationId="{466D8C77-D7F7-4C0D-0D9A-7D38F276734E}"/>
          </ac:spMkLst>
        </pc:spChg>
        <pc:picChg chg="del">
          <ac:chgData name="Jones Egydio" userId="00575a3e5205fb66" providerId="LiveId" clId="{1A1C8028-98B5-4C67-A053-A0178320DCEE}" dt="2024-08-04T22:37:15.414" v="1268" actId="478"/>
          <ac:picMkLst>
            <pc:docMk/>
            <pc:sldMk cId="3891600211" sldId="439"/>
            <ac:picMk id="5" creationId="{941B435E-582A-F4D0-BD6C-66916B4F9FBD}"/>
          </ac:picMkLst>
        </pc:picChg>
        <pc:picChg chg="add mod">
          <ac:chgData name="Jones Egydio" userId="00575a3e5205fb66" providerId="LiveId" clId="{1A1C8028-98B5-4C67-A053-A0178320DCEE}" dt="2024-08-04T22:37:36.511" v="1271" actId="1076"/>
          <ac:picMkLst>
            <pc:docMk/>
            <pc:sldMk cId="3891600211" sldId="439"/>
            <ac:picMk id="9" creationId="{837546C9-0387-09FC-7A4F-24B92BDE2E6D}"/>
          </ac:picMkLst>
        </pc:picChg>
        <pc:picChg chg="add mod">
          <ac:chgData name="Jones Egydio" userId="00575a3e5205fb66" providerId="LiveId" clId="{1A1C8028-98B5-4C67-A053-A0178320DCEE}" dt="2024-08-04T22:37:36.511" v="1271" actId="1076"/>
          <ac:picMkLst>
            <pc:docMk/>
            <pc:sldMk cId="3891600211" sldId="439"/>
            <ac:picMk id="10" creationId="{8AD4508C-9A52-3AD7-0769-286E70BE53EF}"/>
          </ac:picMkLst>
        </pc:picChg>
      </pc:sldChg>
      <pc:sldChg chg="addSp delSp modSp add mod">
        <pc:chgData name="Jones Egydio" userId="00575a3e5205fb66" providerId="LiveId" clId="{1A1C8028-98B5-4C67-A053-A0178320DCEE}" dt="2024-08-04T22:38:01.737" v="1275" actId="1076"/>
        <pc:sldMkLst>
          <pc:docMk/>
          <pc:sldMk cId="3206564825" sldId="440"/>
        </pc:sldMkLst>
        <pc:spChg chg="add mod">
          <ac:chgData name="Jones Egydio" userId="00575a3e5205fb66" providerId="LiveId" clId="{1A1C8028-98B5-4C67-A053-A0178320DCEE}" dt="2024-08-04T22:38:01.737" v="1275" actId="1076"/>
          <ac:spMkLst>
            <pc:docMk/>
            <pc:sldMk cId="3206564825" sldId="440"/>
            <ac:spMk id="3" creationId="{BA55C693-CD31-0D91-4AAA-574E6F59B7B3}"/>
          </ac:spMkLst>
        </pc:spChg>
        <pc:spChg chg="add mod">
          <ac:chgData name="Jones Egydio" userId="00575a3e5205fb66" providerId="LiveId" clId="{1A1C8028-98B5-4C67-A053-A0178320DCEE}" dt="2024-08-04T22:38:01.737" v="1275" actId="1076"/>
          <ac:spMkLst>
            <pc:docMk/>
            <pc:sldMk cId="3206564825" sldId="440"/>
            <ac:spMk id="5" creationId="{9DDF9913-64BB-1BE9-43FD-113513420FF0}"/>
          </ac:spMkLst>
        </pc:spChg>
        <pc:spChg chg="del">
          <ac:chgData name="Jones Egydio" userId="00575a3e5205fb66" providerId="LiveId" clId="{1A1C8028-98B5-4C67-A053-A0178320DCEE}" dt="2024-08-04T22:37:49.614" v="1273" actId="478"/>
          <ac:spMkLst>
            <pc:docMk/>
            <pc:sldMk cId="3206564825" sldId="440"/>
            <ac:spMk id="6" creationId="{466D8C77-D7F7-4C0D-0D9A-7D38F276734E}"/>
          </ac:spMkLst>
        </pc:spChg>
        <pc:picChg chg="add mod">
          <ac:chgData name="Jones Egydio" userId="00575a3e5205fb66" providerId="LiveId" clId="{1A1C8028-98B5-4C67-A053-A0178320DCEE}" dt="2024-08-04T22:38:01.737" v="1275" actId="1076"/>
          <ac:picMkLst>
            <pc:docMk/>
            <pc:sldMk cId="3206564825" sldId="440"/>
            <ac:picMk id="4" creationId="{E0BF3D2E-DA83-A8F3-F221-E90B6A766302}"/>
          </ac:picMkLst>
        </pc:picChg>
        <pc:picChg chg="del">
          <ac:chgData name="Jones Egydio" userId="00575a3e5205fb66" providerId="LiveId" clId="{1A1C8028-98B5-4C67-A053-A0178320DCEE}" dt="2024-08-04T22:37:49.614" v="1273" actId="478"/>
          <ac:picMkLst>
            <pc:docMk/>
            <pc:sldMk cId="3206564825" sldId="440"/>
            <ac:picMk id="9" creationId="{837546C9-0387-09FC-7A4F-24B92BDE2E6D}"/>
          </ac:picMkLst>
        </pc:picChg>
        <pc:picChg chg="del">
          <ac:chgData name="Jones Egydio" userId="00575a3e5205fb66" providerId="LiveId" clId="{1A1C8028-98B5-4C67-A053-A0178320DCEE}" dt="2024-08-04T22:37:49.614" v="1273" actId="478"/>
          <ac:picMkLst>
            <pc:docMk/>
            <pc:sldMk cId="3206564825" sldId="440"/>
            <ac:picMk id="10" creationId="{8AD4508C-9A52-3AD7-0769-286E70BE53EF}"/>
          </ac:picMkLst>
        </pc:picChg>
        <pc:cxnChg chg="add mod">
          <ac:chgData name="Jones Egydio" userId="00575a3e5205fb66" providerId="LiveId" clId="{1A1C8028-98B5-4C67-A053-A0178320DCEE}" dt="2024-08-04T22:38:01.737" v="1275" actId="1076"/>
          <ac:cxnSpMkLst>
            <pc:docMk/>
            <pc:sldMk cId="3206564825" sldId="440"/>
            <ac:cxnSpMk id="11" creationId="{38D63353-4DD9-AD91-8E7A-B85EF07BC0F3}"/>
          </ac:cxnSpMkLst>
        </pc:cxnChg>
      </pc:sldChg>
      <pc:sldChg chg="addSp delSp modSp add mod">
        <pc:chgData name="Jones Egydio" userId="00575a3e5205fb66" providerId="LiveId" clId="{1A1C8028-98B5-4C67-A053-A0178320DCEE}" dt="2024-08-04T22:38:27.954" v="1279" actId="1076"/>
        <pc:sldMkLst>
          <pc:docMk/>
          <pc:sldMk cId="3858316398" sldId="441"/>
        </pc:sldMkLst>
        <pc:spChg chg="del">
          <ac:chgData name="Jones Egydio" userId="00575a3e5205fb66" providerId="LiveId" clId="{1A1C8028-98B5-4C67-A053-A0178320DCEE}" dt="2024-08-04T22:38:17.421" v="1277" actId="478"/>
          <ac:spMkLst>
            <pc:docMk/>
            <pc:sldMk cId="3858316398" sldId="441"/>
            <ac:spMk id="3" creationId="{BA55C693-CD31-0D91-4AAA-574E6F59B7B3}"/>
          </ac:spMkLst>
        </pc:spChg>
        <pc:spChg chg="del">
          <ac:chgData name="Jones Egydio" userId="00575a3e5205fb66" providerId="LiveId" clId="{1A1C8028-98B5-4C67-A053-A0178320DCEE}" dt="2024-08-04T22:38:17.421" v="1277" actId="478"/>
          <ac:spMkLst>
            <pc:docMk/>
            <pc:sldMk cId="3858316398" sldId="441"/>
            <ac:spMk id="5" creationId="{9DDF9913-64BB-1BE9-43FD-113513420FF0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6" creationId="{8FC3DBA3-72BB-FB30-7BA6-DE6310DA2E04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9" creationId="{11E48906-364F-3985-7DF5-14F3E58A6855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10" creationId="{075D1329-DAA1-B916-E36B-657F8126749B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13" creationId="{BE8230D5-83CC-A75A-C4CE-8B3C89A7206F}"/>
          </ac:spMkLst>
        </pc:spChg>
        <pc:picChg chg="del">
          <ac:chgData name="Jones Egydio" userId="00575a3e5205fb66" providerId="LiveId" clId="{1A1C8028-98B5-4C67-A053-A0178320DCEE}" dt="2024-08-04T22:38:17.421" v="1277" actId="478"/>
          <ac:picMkLst>
            <pc:docMk/>
            <pc:sldMk cId="3858316398" sldId="441"/>
            <ac:picMk id="4" creationId="{E0BF3D2E-DA83-A8F3-F221-E90B6A766302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2" creationId="{42D5A8B6-5F03-9655-2E08-30983A9786B5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5" creationId="{BDDC0AFC-7CD2-E723-4AC3-5F083DB5F8D9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7" creationId="{F14C8FB9-8A4D-F6F3-9FC7-FDDCEE78ABC5}"/>
          </ac:picMkLst>
        </pc:picChg>
        <pc:cxnChg chg="del mod">
          <ac:chgData name="Jones Egydio" userId="00575a3e5205fb66" providerId="LiveId" clId="{1A1C8028-98B5-4C67-A053-A0178320DCEE}" dt="2024-08-04T22:38:17.421" v="1277" actId="478"/>
          <ac:cxnSpMkLst>
            <pc:docMk/>
            <pc:sldMk cId="3858316398" sldId="441"/>
            <ac:cxnSpMk id="11" creationId="{38D63353-4DD9-AD91-8E7A-B85EF07BC0F3}"/>
          </ac:cxnSpMkLst>
        </pc:cxnChg>
        <pc:cxnChg chg="add mod">
          <ac:chgData name="Jones Egydio" userId="00575a3e5205fb66" providerId="LiveId" clId="{1A1C8028-98B5-4C67-A053-A0178320DCEE}" dt="2024-08-04T22:38:27.954" v="1279" actId="1076"/>
          <ac:cxnSpMkLst>
            <pc:docMk/>
            <pc:sldMk cId="3858316398" sldId="441"/>
            <ac:cxnSpMk id="14" creationId="{24AB292D-03B5-43C6-704D-D49B3D219EC6}"/>
          </ac:cxnSpMkLst>
        </pc:cxnChg>
        <pc:cxnChg chg="add mod">
          <ac:chgData name="Jones Egydio" userId="00575a3e5205fb66" providerId="LiveId" clId="{1A1C8028-98B5-4C67-A053-A0178320DCEE}" dt="2024-08-04T22:38:27.954" v="1279" actId="1076"/>
          <ac:cxnSpMkLst>
            <pc:docMk/>
            <pc:sldMk cId="3858316398" sldId="441"/>
            <ac:cxnSpMk id="18" creationId="{E31DD1E4-CF63-7756-89D0-35BBC21E49F6}"/>
          </ac:cxnSpMkLst>
        </pc:cxnChg>
      </pc:sldChg>
      <pc:sldChg chg="addSp delSp modSp add mod">
        <pc:chgData name="Jones Egydio" userId="00575a3e5205fb66" providerId="LiveId" clId="{1A1C8028-98B5-4C67-A053-A0178320DCEE}" dt="2024-08-04T22:39:55.589" v="1291" actId="1076"/>
        <pc:sldMkLst>
          <pc:docMk/>
          <pc:sldMk cId="2017032227" sldId="442"/>
        </pc:sldMkLst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3" creationId="{459228F1-8D4B-B139-3BE1-A51B0CEEEA88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4" creationId="{85BABF2D-5BC8-3491-F392-2D634FF36E61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5" creationId="{24736D27-6DA9-15D5-BB9A-62B2C74DF228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6" creationId="{8FC3DBA3-72BB-FB30-7BA6-DE6310DA2E04}"/>
          </ac:spMkLst>
        </pc:spChg>
        <pc:spChg chg="mod">
          <ac:chgData name="Jones Egydio" userId="00575a3e5205fb66" providerId="LiveId" clId="{1A1C8028-98B5-4C67-A053-A0178320DCEE}" dt="2024-08-04T22:38:46.107" v="1282" actId="1076"/>
          <ac:spMkLst>
            <pc:docMk/>
            <pc:sldMk cId="2017032227" sldId="442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9" creationId="{11E48906-364F-3985-7DF5-14F3E58A6855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10" creationId="{075D1329-DAA1-B916-E36B-657F8126749B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13" creationId="{BE8230D5-83CC-A75A-C4CE-8B3C89A7206F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19" creationId="{10B16389-20B9-2599-1F6C-587CE5668BAF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3" creationId="{33E7870E-8E3A-60F1-54E6-2ADE7359BF5D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5" creationId="{78666D46-A255-8F31-C374-283D92789B21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6" creationId="{B0E4439B-8B8C-FD31-E52A-90AB35A7406B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8" creationId="{6DF046E7-E81E-3E98-AC6D-25D537C66BD6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2" creationId="{92769F86-D2D3-AA9D-CCF9-D3030D1EAA05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3" creationId="{80CD8B8D-17FF-585D-47BC-4AF67E1FAFC4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4" creationId="{D3D11A42-F8B8-6D46-C5AE-BBF7B811E35B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5" creationId="{DEC195FF-CD83-C820-11CB-65CC4653B7F8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6" creationId="{D15F4D9B-80E1-CAEF-C0B0-C6068E6181EF}"/>
          </ac:spMkLst>
        </pc:spChg>
        <pc:grpChg chg="add mod">
          <ac:chgData name="Jones Egydio" userId="00575a3e5205fb66" providerId="LiveId" clId="{1A1C8028-98B5-4C67-A053-A0178320DCEE}" dt="2024-08-04T22:39:55.589" v="1291" actId="1076"/>
          <ac:grpSpMkLst>
            <pc:docMk/>
            <pc:sldMk cId="2017032227" sldId="442"/>
            <ac:grpSpMk id="24" creationId="{E03CA5EC-C404-4D28-175F-60F80143EFC5}"/>
          </ac:grpSpMkLst>
        </pc:grp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2" creationId="{42D5A8B6-5F03-9655-2E08-30983A9786B5}"/>
          </ac:picMkLst>
        </pc:pic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5" creationId="{BDDC0AFC-7CD2-E723-4AC3-5F083DB5F8D9}"/>
          </ac:picMkLst>
        </pc:pic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7" creationId="{F14C8FB9-8A4D-F6F3-9FC7-FDDCEE78ABC5}"/>
          </ac:picMkLst>
        </pc:picChg>
        <pc:picChg chg="add del mod">
          <ac:chgData name="Jones Egydio" userId="00575a3e5205fb66" providerId="LiveId" clId="{1A1C8028-98B5-4C67-A053-A0178320DCEE}" dt="2024-08-04T22:39:06.296" v="1285" actId="478"/>
          <ac:picMkLst>
            <pc:docMk/>
            <pc:sldMk cId="2017032227" sldId="442"/>
            <ac:picMk id="20" creationId="{BAB30A25-D735-595D-1D92-A0112CEC2439}"/>
          </ac:picMkLst>
        </pc:picChg>
        <pc:picChg chg="add del mod">
          <ac:chgData name="Jones Egydio" userId="00575a3e5205fb66" providerId="LiveId" clId="{1A1C8028-98B5-4C67-A053-A0178320DCEE}" dt="2024-08-04T22:39:06.296" v="1285" actId="478"/>
          <ac:picMkLst>
            <pc:docMk/>
            <pc:sldMk cId="2017032227" sldId="442"/>
            <ac:picMk id="21" creationId="{01D5E21E-3EE4-75EB-AA5C-24CC9C87DFA6}"/>
          </ac:picMkLst>
        </pc:picChg>
        <pc:picChg chg="add mod">
          <ac:chgData name="Jones Egydio" userId="00575a3e5205fb66" providerId="LiveId" clId="{1A1C8028-98B5-4C67-A053-A0178320DCEE}" dt="2024-08-04T22:39:55.589" v="1291" actId="1076"/>
          <ac:picMkLst>
            <pc:docMk/>
            <pc:sldMk cId="2017032227" sldId="442"/>
            <ac:picMk id="29" creationId="{4E39E1E7-CD9A-5EA4-2E2B-6776832E9E25}"/>
          </ac:picMkLst>
        </pc:picChg>
        <pc:picChg chg="add mod">
          <ac:chgData name="Jones Egydio" userId="00575a3e5205fb66" providerId="LiveId" clId="{1A1C8028-98B5-4C67-A053-A0178320DCEE}" dt="2024-08-04T22:39:55.589" v="1291" actId="1076"/>
          <ac:picMkLst>
            <pc:docMk/>
            <pc:sldMk cId="2017032227" sldId="442"/>
            <ac:picMk id="30" creationId="{138EF43F-835E-9207-D747-1DC16D1E7C3D}"/>
          </ac:picMkLst>
        </pc:picChg>
        <pc:cxnChg chg="add del mod">
          <ac:chgData name="Jones Egydio" userId="00575a3e5205fb66" providerId="LiveId" clId="{1A1C8028-98B5-4C67-A053-A0178320DCEE}" dt="2024-08-04T22:39:06.296" v="1285" actId="478"/>
          <ac:cxnSpMkLst>
            <pc:docMk/>
            <pc:sldMk cId="2017032227" sldId="442"/>
            <ac:cxnSpMk id="11" creationId="{92B27940-73D1-7632-F82A-DA54F2E674DB}"/>
          </ac:cxnSpMkLst>
        </pc:cxnChg>
        <pc:cxnChg chg="del mod">
          <ac:chgData name="Jones Egydio" userId="00575a3e5205fb66" providerId="LiveId" clId="{1A1C8028-98B5-4C67-A053-A0178320DCEE}" dt="2024-08-04T22:38:50.478" v="1283" actId="478"/>
          <ac:cxnSpMkLst>
            <pc:docMk/>
            <pc:sldMk cId="2017032227" sldId="442"/>
            <ac:cxnSpMk id="14" creationId="{24AB292D-03B5-43C6-704D-D49B3D219EC6}"/>
          </ac:cxnSpMkLst>
        </pc:cxnChg>
        <pc:cxnChg chg="del mod">
          <ac:chgData name="Jones Egydio" userId="00575a3e5205fb66" providerId="LiveId" clId="{1A1C8028-98B5-4C67-A053-A0178320DCEE}" dt="2024-08-04T22:38:50.478" v="1283" actId="478"/>
          <ac:cxnSpMkLst>
            <pc:docMk/>
            <pc:sldMk cId="2017032227" sldId="442"/>
            <ac:cxnSpMk id="18" creationId="{E31DD1E4-CF63-7756-89D0-35BBC21E49F6}"/>
          </ac:cxnSpMkLst>
        </pc:cxnChg>
        <pc:cxnChg chg="add del mod">
          <ac:chgData name="Jones Egydio" userId="00575a3e5205fb66" providerId="LiveId" clId="{1A1C8028-98B5-4C67-A053-A0178320DCEE}" dt="2024-08-04T22:39:06.296" v="1285" actId="478"/>
          <ac:cxnSpMkLst>
            <pc:docMk/>
            <pc:sldMk cId="2017032227" sldId="442"/>
            <ac:cxnSpMk id="22" creationId="{11535298-4D8F-2896-F696-C6D537D9654D}"/>
          </ac:cxnSpMkLst>
        </pc:cxnChg>
        <pc:cxnChg chg="add mod">
          <ac:chgData name="Jones Egydio" userId="00575a3e5205fb66" providerId="LiveId" clId="{1A1C8028-98B5-4C67-A053-A0178320DCEE}" dt="2024-08-04T22:39:55.589" v="1291" actId="1076"/>
          <ac:cxnSpMkLst>
            <pc:docMk/>
            <pc:sldMk cId="2017032227" sldId="442"/>
            <ac:cxnSpMk id="27" creationId="{13B3BABC-7FE0-7BA9-88F8-78639D4CC8D0}"/>
          </ac:cxnSpMkLst>
        </pc:cxnChg>
        <pc:cxnChg chg="add mod">
          <ac:chgData name="Jones Egydio" userId="00575a3e5205fb66" providerId="LiveId" clId="{1A1C8028-98B5-4C67-A053-A0178320DCEE}" dt="2024-08-04T22:39:55.589" v="1291" actId="1076"/>
          <ac:cxnSpMkLst>
            <pc:docMk/>
            <pc:sldMk cId="2017032227" sldId="442"/>
            <ac:cxnSpMk id="31" creationId="{C1DD3F1E-DD2F-E700-DE36-0B8B540A2D52}"/>
          </ac:cxnSpMkLst>
        </pc:cxnChg>
      </pc:sldChg>
      <pc:sldChg chg="addSp delSp modSp add mod">
        <pc:chgData name="Jones Egydio" userId="00575a3e5205fb66" providerId="LiveId" clId="{1A1C8028-98B5-4C67-A053-A0178320DCEE}" dt="2024-08-04T22:39:46.192" v="1290" actId="1076"/>
        <pc:sldMkLst>
          <pc:docMk/>
          <pc:sldMk cId="2024925571" sldId="443"/>
        </pc:sldMkLst>
        <pc:spChg chg="add mod">
          <ac:chgData name="Jones Egydio" userId="00575a3e5205fb66" providerId="LiveId" clId="{1A1C8028-98B5-4C67-A053-A0178320DCEE}" dt="2024-08-04T22:39:46.192" v="1290" actId="1076"/>
          <ac:spMkLst>
            <pc:docMk/>
            <pc:sldMk cId="2024925571" sldId="443"/>
            <ac:spMk id="3" creationId="{F8E07A2D-89B3-5AD3-63BB-911335538C20}"/>
          </ac:spMkLst>
        </pc:spChg>
        <pc:spChg chg="add mod">
          <ac:chgData name="Jones Egydio" userId="00575a3e5205fb66" providerId="LiveId" clId="{1A1C8028-98B5-4C67-A053-A0178320DCEE}" dt="2024-08-04T22:39:46.192" v="1290" actId="1076"/>
          <ac:spMkLst>
            <pc:docMk/>
            <pc:sldMk cId="2024925571" sldId="443"/>
            <ac:spMk id="4" creationId="{D49A7B6E-B6A6-E23A-0C37-D65584E294C9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3" creationId="{33E7870E-8E3A-60F1-54E6-2ADE7359BF5D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5" creationId="{78666D46-A255-8F31-C374-283D92789B21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6" creationId="{B0E4439B-8B8C-FD31-E52A-90AB35A7406B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8" creationId="{6DF046E7-E81E-3E98-AC6D-25D537C66BD6}"/>
          </ac:spMkLst>
        </pc:spChg>
        <pc:grpChg chg="del">
          <ac:chgData name="Jones Egydio" userId="00575a3e5205fb66" providerId="LiveId" clId="{1A1C8028-98B5-4C67-A053-A0178320DCEE}" dt="2024-08-04T22:39:41.556" v="1288" actId="478"/>
          <ac:grpSpMkLst>
            <pc:docMk/>
            <pc:sldMk cId="2024925571" sldId="443"/>
            <ac:grpSpMk id="24" creationId="{E03CA5EC-C404-4D28-175F-60F80143EFC5}"/>
          </ac:grpSpMkLst>
        </pc:grpChg>
        <pc:picChg chg="add mod">
          <ac:chgData name="Jones Egydio" userId="00575a3e5205fb66" providerId="LiveId" clId="{1A1C8028-98B5-4C67-A053-A0178320DCEE}" dt="2024-08-04T22:39:46.192" v="1290" actId="1076"/>
          <ac:picMkLst>
            <pc:docMk/>
            <pc:sldMk cId="2024925571" sldId="443"/>
            <ac:picMk id="5" creationId="{2B5046A8-895B-7D22-6F3C-1A781B349079}"/>
          </ac:picMkLst>
        </pc:picChg>
        <pc:picChg chg="del">
          <ac:chgData name="Jones Egydio" userId="00575a3e5205fb66" providerId="LiveId" clId="{1A1C8028-98B5-4C67-A053-A0178320DCEE}" dt="2024-08-04T22:39:41.556" v="1288" actId="478"/>
          <ac:picMkLst>
            <pc:docMk/>
            <pc:sldMk cId="2024925571" sldId="443"/>
            <ac:picMk id="29" creationId="{4E39E1E7-CD9A-5EA4-2E2B-6776832E9E25}"/>
          </ac:picMkLst>
        </pc:picChg>
        <pc:picChg chg="del">
          <ac:chgData name="Jones Egydio" userId="00575a3e5205fb66" providerId="LiveId" clId="{1A1C8028-98B5-4C67-A053-A0178320DCEE}" dt="2024-08-04T22:39:41.556" v="1288" actId="478"/>
          <ac:picMkLst>
            <pc:docMk/>
            <pc:sldMk cId="2024925571" sldId="443"/>
            <ac:picMk id="30" creationId="{138EF43F-835E-9207-D747-1DC16D1E7C3D}"/>
          </ac:picMkLst>
        </pc:picChg>
        <pc:cxnChg chg="del mod">
          <ac:chgData name="Jones Egydio" userId="00575a3e5205fb66" providerId="LiveId" clId="{1A1C8028-98B5-4C67-A053-A0178320DCEE}" dt="2024-08-04T22:39:41.556" v="1288" actId="478"/>
          <ac:cxnSpMkLst>
            <pc:docMk/>
            <pc:sldMk cId="2024925571" sldId="443"/>
            <ac:cxnSpMk id="27" creationId="{13B3BABC-7FE0-7BA9-88F8-78639D4CC8D0}"/>
          </ac:cxnSpMkLst>
        </pc:cxnChg>
        <pc:cxnChg chg="del mod">
          <ac:chgData name="Jones Egydio" userId="00575a3e5205fb66" providerId="LiveId" clId="{1A1C8028-98B5-4C67-A053-A0178320DCEE}" dt="2024-08-04T22:39:41.556" v="1288" actId="478"/>
          <ac:cxnSpMkLst>
            <pc:docMk/>
            <pc:sldMk cId="2024925571" sldId="443"/>
            <ac:cxnSpMk id="31" creationId="{C1DD3F1E-DD2F-E700-DE36-0B8B540A2D52}"/>
          </ac:cxnSpMkLst>
        </pc:cxnChg>
      </pc:sldChg>
      <pc:sldChg chg="addSp delSp modSp add mod">
        <pc:chgData name="Jones Egydio" userId="00575a3e5205fb66" providerId="LiveId" clId="{1A1C8028-98B5-4C67-A053-A0178320DCEE}" dt="2024-08-04T22:40:37.903" v="1305" actId="1076"/>
        <pc:sldMkLst>
          <pc:docMk/>
          <pc:sldMk cId="3164681378" sldId="444"/>
        </pc:sldMkLst>
        <pc:spChg chg="del">
          <ac:chgData name="Jones Egydio" userId="00575a3e5205fb66" providerId="LiveId" clId="{1A1C8028-98B5-4C67-A053-A0178320DCEE}" dt="2024-08-04T22:40:33.380" v="1303" actId="478"/>
          <ac:spMkLst>
            <pc:docMk/>
            <pc:sldMk cId="3164681378" sldId="444"/>
            <ac:spMk id="3" creationId="{F8E07A2D-89B3-5AD3-63BB-911335538C20}"/>
          </ac:spMkLst>
        </pc:spChg>
        <pc:spChg chg="del">
          <ac:chgData name="Jones Egydio" userId="00575a3e5205fb66" providerId="LiveId" clId="{1A1C8028-98B5-4C67-A053-A0178320DCEE}" dt="2024-08-04T22:40:33.380" v="1303" actId="478"/>
          <ac:spMkLst>
            <pc:docMk/>
            <pc:sldMk cId="3164681378" sldId="444"/>
            <ac:spMk id="4" creationId="{D49A7B6E-B6A6-E23A-0C37-D65584E294C9}"/>
          </ac:spMkLst>
        </pc:spChg>
        <pc:spChg chg="add mod">
          <ac:chgData name="Jones Egydio" userId="00575a3e5205fb66" providerId="LiveId" clId="{1A1C8028-98B5-4C67-A053-A0178320DCEE}" dt="2024-08-04T22:40:37.903" v="1305" actId="1076"/>
          <ac:spMkLst>
            <pc:docMk/>
            <pc:sldMk cId="3164681378" sldId="444"/>
            <ac:spMk id="6" creationId="{5EEED973-3835-D6B5-7472-CDD3F4E3DACF}"/>
          </ac:spMkLst>
        </pc:spChg>
        <pc:spChg chg="mod">
          <ac:chgData name="Jones Egydio" userId="00575a3e5205fb66" providerId="LiveId" clId="{1A1C8028-98B5-4C67-A053-A0178320DCEE}" dt="2024-08-04T22:40:17.306" v="1302" actId="20577"/>
          <ac:spMkLst>
            <pc:docMk/>
            <pc:sldMk cId="3164681378" sldId="444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2:40:33.380" v="1303" actId="478"/>
          <ac:picMkLst>
            <pc:docMk/>
            <pc:sldMk cId="3164681378" sldId="444"/>
            <ac:picMk id="5" creationId="{2B5046A8-895B-7D22-6F3C-1A781B349079}"/>
          </ac:picMkLst>
        </pc:picChg>
      </pc:sldChg>
      <pc:sldChg chg="modSp add mod ord">
        <pc:chgData name="Jones Egydio" userId="00575a3e5205fb66" providerId="LiveId" clId="{1A1C8028-98B5-4C67-A053-A0178320DCEE}" dt="2024-08-04T22:46:06.007" v="1342" actId="20577"/>
        <pc:sldMkLst>
          <pc:docMk/>
          <pc:sldMk cId="3109261288" sldId="445"/>
        </pc:sldMkLst>
        <pc:spChg chg="mod">
          <ac:chgData name="Jones Egydio" userId="00575a3e5205fb66" providerId="LiveId" clId="{1A1C8028-98B5-4C67-A053-A0178320DCEE}" dt="2024-08-04T22:46:06.007" v="1342" actId="20577"/>
          <ac:spMkLst>
            <pc:docMk/>
            <pc:sldMk cId="3109261288" sldId="445"/>
            <ac:spMk id="5" creationId="{1BD6B6A0-81E6-F1FE-5F9C-E441C90B7554}"/>
          </ac:spMkLst>
        </pc:spChg>
      </pc:sldChg>
      <pc:sldMasterChg chg="delSldLayout">
        <pc:chgData name="Jones Egydio" userId="00575a3e5205fb66" providerId="LiveId" clId="{1A1C8028-98B5-4C67-A053-A0178320DCEE}" dt="2024-08-04T22:28:06.034" v="1170" actId="47"/>
        <pc:sldMasterMkLst>
          <pc:docMk/>
          <pc:sldMasterMk cId="1456993453" sldId="2147483648"/>
        </pc:sldMasterMkLst>
        <pc:sldLayoutChg chg="del">
          <pc:chgData name="Jones Egydio" userId="00575a3e5205fb66" providerId="LiveId" clId="{1A1C8028-98B5-4C67-A053-A0178320DCEE}" dt="2024-08-04T22:28:06.034" v="1170" actId="47"/>
          <pc:sldLayoutMkLst>
            <pc:docMk/>
            <pc:sldMasterMk cId="1456993453" sldId="2147483648"/>
            <pc:sldLayoutMk cId="1427358021" sldId="2147483660"/>
          </pc:sldLayoutMkLst>
        </pc:sldLayoutChg>
      </pc:sldMasterChg>
    </pc:docChg>
  </pc:docChgLst>
  <pc:docChgLst>
    <pc:chgData name="Jones Egydio" userId="00575a3e5205fb66" providerId="LiveId" clId="{75B78C7E-8377-4638-863C-38465E6730C7}"/>
    <pc:docChg chg="undo redo custSel addSld delSld modSld">
      <pc:chgData name="Jones Egydio" userId="00575a3e5205fb66" providerId="LiveId" clId="{75B78C7E-8377-4638-863C-38465E6730C7}" dt="2024-08-19T23:44:21.594" v="345" actId="47"/>
      <pc:docMkLst>
        <pc:docMk/>
      </pc:docMkLst>
      <pc:sldChg chg="modSp mod">
        <pc:chgData name="Jones Egydio" userId="00575a3e5205fb66" providerId="LiveId" clId="{75B78C7E-8377-4638-863C-38465E6730C7}" dt="2024-08-19T23:07:42.118" v="4" actId="27636"/>
        <pc:sldMkLst>
          <pc:docMk/>
          <pc:sldMk cId="2823354560" sldId="256"/>
        </pc:sldMkLst>
        <pc:spChg chg="mod">
          <ac:chgData name="Jones Egydio" userId="00575a3e5205fb66" providerId="LiveId" clId="{75B78C7E-8377-4638-863C-38465E6730C7}" dt="2024-08-19T23:07:42.118" v="4" actId="27636"/>
          <ac:spMkLst>
            <pc:docMk/>
            <pc:sldMk cId="2823354560" sldId="256"/>
            <ac:spMk id="2" creationId="{AD8B3B83-7D3C-4231-8D90-9C379CF8A5F9}"/>
          </ac:spMkLst>
        </pc:spChg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782940183" sldId="279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963953742" sldId="310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4115917922" sldId="322"/>
        </pc:sldMkLst>
      </pc:sldChg>
      <pc:sldChg chg="addSp delSp modSp add mod setBg">
        <pc:chgData name="Jones Egydio" userId="00575a3e5205fb66" providerId="LiveId" clId="{75B78C7E-8377-4638-863C-38465E6730C7}" dt="2024-08-19T23:42:08.228" v="323" actId="1076"/>
        <pc:sldMkLst>
          <pc:docMk/>
          <pc:sldMk cId="54772459" sldId="343"/>
        </pc:sldMkLst>
        <pc:spChg chg="mod">
          <ac:chgData name="Jones Egydio" userId="00575a3e5205fb66" providerId="LiveId" clId="{75B78C7E-8377-4638-863C-38465E6730C7}" dt="2024-08-19T23:38:33.136" v="281" actId="26606"/>
          <ac:spMkLst>
            <pc:docMk/>
            <pc:sldMk cId="54772459" sldId="343"/>
            <ac:spMk id="5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8:33.136" v="281" actId="26606"/>
          <ac:spMkLst>
            <pc:docMk/>
            <pc:sldMk cId="54772459" sldId="343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8:33.136" v="281" actId="26606"/>
          <ac:spMkLst>
            <pc:docMk/>
            <pc:sldMk cId="54772459" sldId="343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38:29.589" v="278" actId="26606"/>
          <ac:spMkLst>
            <pc:docMk/>
            <pc:sldMk cId="54772459" sldId="343"/>
            <ac:spMk id="418" creationId="{BACC6370-2D7E-4714-9D71-7542949D7D5D}"/>
          </ac:spMkLst>
        </pc:spChg>
        <pc:spChg chg="add del">
          <ac:chgData name="Jones Egydio" userId="00575a3e5205fb66" providerId="LiveId" clId="{75B78C7E-8377-4638-863C-38465E6730C7}" dt="2024-08-19T23:38:29.589" v="278" actId="26606"/>
          <ac:spMkLst>
            <pc:docMk/>
            <pc:sldMk cId="54772459" sldId="343"/>
            <ac:spMk id="420" creationId="{F68B3F68-107C-434F-AA38-110D5EA91B85}"/>
          </ac:spMkLst>
        </pc:spChg>
        <pc:spChg chg="add del">
          <ac:chgData name="Jones Egydio" userId="00575a3e5205fb66" providerId="LiveId" clId="{75B78C7E-8377-4638-863C-38465E6730C7}" dt="2024-08-19T23:38:29.589" v="278" actId="26606"/>
          <ac:spMkLst>
            <pc:docMk/>
            <pc:sldMk cId="54772459" sldId="343"/>
            <ac:spMk id="422" creationId="{AAD0DBB9-1A4B-4391-81D4-CB19F9AB918A}"/>
          </ac:spMkLst>
        </pc:spChg>
        <pc:spChg chg="add del">
          <ac:chgData name="Jones Egydio" userId="00575a3e5205fb66" providerId="LiveId" clId="{75B78C7E-8377-4638-863C-38465E6730C7}" dt="2024-08-19T23:38:29.589" v="278" actId="26606"/>
          <ac:spMkLst>
            <pc:docMk/>
            <pc:sldMk cId="54772459" sldId="343"/>
            <ac:spMk id="424" creationId="{063BBA22-50EA-4C4D-BE05-F1CE4E63AA56}"/>
          </ac:spMkLst>
        </pc:spChg>
        <pc:spChg chg="add del">
          <ac:chgData name="Jones Egydio" userId="00575a3e5205fb66" providerId="LiveId" clId="{75B78C7E-8377-4638-863C-38465E6730C7}" dt="2024-08-19T23:38:33.114" v="280" actId="26606"/>
          <ac:spMkLst>
            <pc:docMk/>
            <pc:sldMk cId="54772459" sldId="343"/>
            <ac:spMk id="426" creationId="{70DFC902-7D23-471A-B557-B6B6917D7A0D}"/>
          </ac:spMkLst>
        </pc:spChg>
        <pc:spChg chg="add del">
          <ac:chgData name="Jones Egydio" userId="00575a3e5205fb66" providerId="LiveId" clId="{75B78C7E-8377-4638-863C-38465E6730C7}" dt="2024-08-19T23:38:33.114" v="280" actId="26606"/>
          <ac:spMkLst>
            <pc:docMk/>
            <pc:sldMk cId="54772459" sldId="343"/>
            <ac:spMk id="427" creationId="{A55D5633-D557-4DCA-982C-FF36EB7A1C00}"/>
          </ac:spMkLst>
        </pc:spChg>
        <pc:spChg chg="add">
          <ac:chgData name="Jones Egydio" userId="00575a3e5205fb66" providerId="LiveId" clId="{75B78C7E-8377-4638-863C-38465E6730C7}" dt="2024-08-19T23:38:33.136" v="281" actId="26606"/>
          <ac:spMkLst>
            <pc:docMk/>
            <pc:sldMk cId="54772459" sldId="343"/>
            <ac:spMk id="429" creationId="{6C4028FD-8BAA-4A19-BFDE-594D991B7552}"/>
          </ac:spMkLst>
        </pc:spChg>
        <pc:picChg chg="mod">
          <ac:chgData name="Jones Egydio" userId="00575a3e5205fb66" providerId="LiveId" clId="{75B78C7E-8377-4638-863C-38465E6730C7}" dt="2024-08-19T23:38:33.136" v="281" actId="26606"/>
          <ac:picMkLst>
            <pc:docMk/>
            <pc:sldMk cId="54772459" sldId="343"/>
            <ac:picMk id="2" creationId="{00000000-0000-0000-0000-000000000000}"/>
          </ac:picMkLst>
        </pc:picChg>
        <pc:picChg chg="add mod">
          <ac:chgData name="Jones Egydio" userId="00575a3e5205fb66" providerId="LiveId" clId="{75B78C7E-8377-4638-863C-38465E6730C7}" dt="2024-08-19T23:42:08.228" v="323" actId="1076"/>
          <ac:picMkLst>
            <pc:docMk/>
            <pc:sldMk cId="54772459" sldId="343"/>
            <ac:picMk id="3" creationId="{CCF02E3B-B8D8-733E-D6F4-56F06381A4E3}"/>
          </ac:picMkLst>
        </pc:picChg>
      </pc:sldChg>
      <pc:sldChg chg="addSp delSp modSp add mod setBg">
        <pc:chgData name="Jones Egydio" userId="00575a3e5205fb66" providerId="LiveId" clId="{75B78C7E-8377-4638-863C-38465E6730C7}" dt="2024-08-19T23:43:57.071" v="344"/>
        <pc:sldMkLst>
          <pc:docMk/>
          <pc:sldMk cId="3526194617" sldId="348"/>
        </pc:sldMkLst>
        <pc:spChg chg="mod">
          <ac:chgData name="Jones Egydio" userId="00575a3e5205fb66" providerId="LiveId" clId="{75B78C7E-8377-4638-863C-38465E6730C7}" dt="2024-08-19T23:08:39.959" v="12" actId="26606"/>
          <ac:spMkLst>
            <pc:docMk/>
            <pc:sldMk cId="3526194617" sldId="348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0:36.203" v="42" actId="14100"/>
          <ac:spMkLst>
            <pc:docMk/>
            <pc:sldMk cId="3526194617" sldId="348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08:39.932" v="11" actId="26606"/>
          <ac:spMkLst>
            <pc:docMk/>
            <pc:sldMk cId="3526194617" sldId="348"/>
            <ac:spMk id="419" creationId="{04812C46-200A-4DEB-A05E-3ED6C68C2387}"/>
          </ac:spMkLst>
        </pc:spChg>
        <pc:spChg chg="add del">
          <ac:chgData name="Jones Egydio" userId="00575a3e5205fb66" providerId="LiveId" clId="{75B78C7E-8377-4638-863C-38465E6730C7}" dt="2024-08-19T23:08:39.932" v="11" actId="26606"/>
          <ac:spMkLst>
            <pc:docMk/>
            <pc:sldMk cId="3526194617" sldId="348"/>
            <ac:spMk id="421" creationId="{D1EA859B-E555-4109-94F3-6700E046E008}"/>
          </ac:spMkLst>
        </pc:spChg>
        <pc:picChg chg="add mod">
          <ac:chgData name="Jones Egydio" userId="00575a3e5205fb66" providerId="LiveId" clId="{75B78C7E-8377-4638-863C-38465E6730C7}" dt="2024-08-19T23:43:57.071" v="344"/>
          <ac:picMkLst>
            <pc:docMk/>
            <pc:sldMk cId="3526194617" sldId="348"/>
            <ac:picMk id="2" creationId="{00256DFC-69AD-B0A5-9A31-60A3B61A4BCD}"/>
          </ac:picMkLst>
        </pc:picChg>
        <pc:picChg chg="add del">
          <ac:chgData name="Jones Egydio" userId="00575a3e5205fb66" providerId="LiveId" clId="{75B78C7E-8377-4638-863C-38465E6730C7}" dt="2024-08-19T23:08:39.932" v="11" actId="26606"/>
          <ac:picMkLst>
            <pc:docMk/>
            <pc:sldMk cId="3526194617" sldId="348"/>
            <ac:picMk id="415" creationId="{63E38AB5-0167-B54F-F3CB-C4EBB3FE7198}"/>
          </ac:picMkLst>
        </pc:picChg>
        <pc:picChg chg="add">
          <ac:chgData name="Jones Egydio" userId="00575a3e5205fb66" providerId="LiveId" clId="{75B78C7E-8377-4638-863C-38465E6730C7}" dt="2024-08-19T23:08:39.959" v="12" actId="26606"/>
          <ac:picMkLst>
            <pc:docMk/>
            <pc:sldMk cId="3526194617" sldId="348"/>
            <ac:picMk id="423" creationId="{910BE1CD-60FE-ABC6-B416-74ECD079FA1E}"/>
          </ac:picMkLst>
        </pc:picChg>
        <pc:cxnChg chg="add">
          <ac:chgData name="Jones Egydio" userId="00575a3e5205fb66" providerId="LiveId" clId="{75B78C7E-8377-4638-863C-38465E6730C7}" dt="2024-08-19T23:08:39.959" v="12" actId="26606"/>
          <ac:cxnSpMkLst>
            <pc:docMk/>
            <pc:sldMk cId="3526194617" sldId="348"/>
            <ac:cxnSpMk id="424" creationId="{249EDD1B-F94D-B4E6-ACAA-566B9A26FDE3}"/>
          </ac:cxnSpMkLst>
        </pc:cxnChg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551550157" sldId="375"/>
        </pc:sldMkLst>
      </pc:sldChg>
      <pc:sldChg chg="addSp delSp modSp add mod setBg modNotes">
        <pc:chgData name="Jones Egydio" userId="00575a3e5205fb66" providerId="LiveId" clId="{75B78C7E-8377-4638-863C-38465E6730C7}" dt="2024-08-19T23:11:03.714" v="49" actId="20577"/>
        <pc:sldMkLst>
          <pc:docMk/>
          <pc:sldMk cId="78382885" sldId="379"/>
        </pc:sldMkLst>
        <pc:spChg chg="mod">
          <ac:chgData name="Jones Egydio" userId="00575a3e5205fb66" providerId="LiveId" clId="{75B78C7E-8377-4638-863C-38465E6730C7}" dt="2024-08-19T23:10:39.303" v="46" actId="26606"/>
          <ac:spMkLst>
            <pc:docMk/>
            <pc:sldMk cId="78382885" sldId="379"/>
            <ac:spMk id="412" creationId="{00000000-0000-0000-0000-000000000000}"/>
          </ac:spMkLst>
        </pc:spChg>
        <pc:spChg chg="del mod">
          <ac:chgData name="Jones Egydio" userId="00575a3e5205fb66" providerId="LiveId" clId="{75B78C7E-8377-4638-863C-38465E6730C7}" dt="2024-08-19T23:10:53.267" v="47" actId="478"/>
          <ac:spMkLst>
            <pc:docMk/>
            <pc:sldMk cId="78382885" sldId="379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0:39.303" v="46" actId="26606"/>
          <ac:spMkLst>
            <pc:docMk/>
            <pc:sldMk cId="78382885" sldId="379"/>
            <ac:spMk id="416" creationId="{7025EFD5-738C-41B9-87FE-0C00E211BD8B}"/>
          </ac:spMkLst>
        </pc:spChg>
        <pc:spChg chg="add del">
          <ac:chgData name="Jones Egydio" userId="00575a3e5205fb66" providerId="LiveId" clId="{75B78C7E-8377-4638-863C-38465E6730C7}" dt="2024-08-19T23:10:39.303" v="46" actId="26606"/>
          <ac:spMkLst>
            <pc:docMk/>
            <pc:sldMk cId="78382885" sldId="379"/>
            <ac:spMk id="418" creationId="{835EF3DD-7D43-4A27-8967-A92FD8CC9365}"/>
          </ac:spMkLst>
        </pc:spChg>
        <pc:spChg chg="add del">
          <ac:chgData name="Jones Egydio" userId="00575a3e5205fb66" providerId="LiveId" clId="{75B78C7E-8377-4638-863C-38465E6730C7}" dt="2024-08-19T23:09:45.431" v="31" actId="26606"/>
          <ac:spMkLst>
            <pc:docMk/>
            <pc:sldMk cId="78382885" sldId="379"/>
            <ac:spMk id="419" creationId="{257363FD-7E77-4145-9483-331A807ADF0E}"/>
          </ac:spMkLst>
        </pc:spChg>
        <pc:spChg chg="add del">
          <ac:chgData name="Jones Egydio" userId="00575a3e5205fb66" providerId="LiveId" clId="{75B78C7E-8377-4638-863C-38465E6730C7}" dt="2024-08-19T23:09:58.629" v="35" actId="26606"/>
          <ac:spMkLst>
            <pc:docMk/>
            <pc:sldMk cId="78382885" sldId="379"/>
            <ac:spMk id="421" creationId="{E51BA4DF-2BD4-4EC2-B1DB-B27C8AC71864}"/>
          </ac:spMkLst>
        </pc:spChg>
        <pc:graphicFrameChg chg="mod modGraphic">
          <ac:chgData name="Jones Egydio" userId="00575a3e5205fb66" providerId="LiveId" clId="{75B78C7E-8377-4638-863C-38465E6730C7}" dt="2024-08-19T23:11:03.714" v="49" actId="20577"/>
          <ac:graphicFrameMkLst>
            <pc:docMk/>
            <pc:sldMk cId="78382885" sldId="379"/>
            <ac:graphicFrameMk id="4" creationId="{00000000-0000-0000-0000-000000000000}"/>
          </ac:graphicFrameMkLst>
        </pc:graphicFrameChg>
        <pc:picChg chg="add del">
          <ac:chgData name="Jones Egydio" userId="00575a3e5205fb66" providerId="LiveId" clId="{75B78C7E-8377-4638-863C-38465E6730C7}" dt="2024-08-19T23:09:45.431" v="31" actId="26606"/>
          <ac:picMkLst>
            <pc:docMk/>
            <pc:sldMk cId="78382885" sldId="379"/>
            <ac:picMk id="415" creationId="{B0B840D0-FC82-1E8E-1C72-F95E37B205B4}"/>
          </ac:picMkLst>
        </pc:picChg>
        <pc:picChg chg="add del">
          <ac:chgData name="Jones Egydio" userId="00575a3e5205fb66" providerId="LiveId" clId="{75B78C7E-8377-4638-863C-38465E6730C7}" dt="2024-08-19T23:10:39.303" v="46" actId="26606"/>
          <ac:picMkLst>
            <pc:docMk/>
            <pc:sldMk cId="78382885" sldId="379"/>
            <ac:picMk id="417" creationId="{A96F7F33-274B-BA78-EB25-97D9C936A904}"/>
          </ac:picMkLst>
        </pc:picChg>
        <pc:picChg chg="add del">
          <ac:chgData name="Jones Egydio" userId="00575a3e5205fb66" providerId="LiveId" clId="{75B78C7E-8377-4638-863C-38465E6730C7}" dt="2024-08-19T23:09:58.629" v="35" actId="26606"/>
          <ac:picMkLst>
            <pc:docMk/>
            <pc:sldMk cId="78382885" sldId="379"/>
            <ac:picMk id="422" creationId="{FC994023-8CB0-EFEE-E8F7-B5B794118345}"/>
          </ac:picMkLst>
        </pc:picChg>
      </pc:sldChg>
      <pc:sldChg chg="modSp modAnim">
        <pc:chgData name="Jones Egydio" userId="00575a3e5205fb66" providerId="LiveId" clId="{75B78C7E-8377-4638-863C-38465E6730C7}" dt="2024-08-19T23:08:00.514" v="8" actId="20577"/>
        <pc:sldMkLst>
          <pc:docMk/>
          <pc:sldMk cId="2401999045" sldId="398"/>
        </pc:sldMkLst>
        <pc:spChg chg="mod">
          <ac:chgData name="Jones Egydio" userId="00575a3e5205fb66" providerId="LiveId" clId="{75B78C7E-8377-4638-863C-38465E6730C7}" dt="2024-08-19T23:08:00.514" v="8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224590171" sldId="414"/>
        </pc:sldMkLst>
      </pc:sldChg>
      <pc:sldChg chg="addSp delSp modSp add mod setBg">
        <pc:chgData name="Jones Egydio" userId="00575a3e5205fb66" providerId="LiveId" clId="{75B78C7E-8377-4638-863C-38465E6730C7}" dt="2024-08-19T23:43:40.108" v="341"/>
        <pc:sldMkLst>
          <pc:docMk/>
          <pc:sldMk cId="13039223" sldId="416"/>
        </pc:sldMkLst>
        <pc:spChg chg="mod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09:30.405" v="27" actId="26606"/>
          <ac:spMkLst>
            <pc:docMk/>
            <pc:sldMk cId="13039223" sldId="416"/>
            <ac:spMk id="418" creationId="{A8384FB5-9ADC-4DDC-881B-597D56F5B15D}"/>
          </ac:spMkLst>
        </pc:spChg>
        <pc:spChg chg="add del">
          <ac:chgData name="Jones Egydio" userId="00575a3e5205fb66" providerId="LiveId" clId="{75B78C7E-8377-4638-863C-38465E6730C7}" dt="2024-08-19T23:09:30.405" v="27" actId="26606"/>
          <ac:spMkLst>
            <pc:docMk/>
            <pc:sldMk cId="13039223" sldId="416"/>
            <ac:spMk id="420" creationId="{1199E1B1-A8C0-4FE8-A5A8-1CB41D69F857}"/>
          </ac:spMkLst>
        </pc:spChg>
        <pc:spChg chg="add del">
          <ac:chgData name="Jones Egydio" userId="00575a3e5205fb66" providerId="LiveId" clId="{75B78C7E-8377-4638-863C-38465E6730C7}" dt="2024-08-19T23:09:30.405" v="27" actId="26606"/>
          <ac:spMkLst>
            <pc:docMk/>
            <pc:sldMk cId="13039223" sldId="416"/>
            <ac:spMk id="422" creationId="{84A8DE83-DE75-4B41-9DB4-A7EC0B0DEC0B}"/>
          </ac:spMkLst>
        </pc:spChg>
        <pc:spChg chg="add del">
          <ac:chgData name="Jones Egydio" userId="00575a3e5205fb66" providerId="LiveId" clId="{75B78C7E-8377-4638-863C-38465E6730C7}" dt="2024-08-19T23:09:30.405" v="27" actId="26606"/>
          <ac:spMkLst>
            <pc:docMk/>
            <pc:sldMk cId="13039223" sldId="416"/>
            <ac:spMk id="424" creationId="{A7009A0A-BEF5-4EAC-AF15-E4F9F002E239}"/>
          </ac:spMkLst>
        </pc:spChg>
        <pc:spChg chg="add del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26" creationId="{F8260ED5-17F7-4158-B241-D51DD4CF1B7E}"/>
          </ac:spMkLst>
        </pc:spChg>
        <pc:spChg chg="add del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27" creationId="{A8384FB5-9ADC-4DDC-881B-597D56F5B15D}"/>
          </ac:spMkLst>
        </pc:spChg>
        <pc:spChg chg="add del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28" creationId="{91E5A9A7-95C6-4F4F-B00E-C82E07FE62EF}"/>
          </ac:spMkLst>
        </pc:spChg>
        <pc:spChg chg="add del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29" creationId="{D07DD2DE-F619-49DD-B5E7-03A290FF4ED1}"/>
          </ac:spMkLst>
        </pc:spChg>
        <pc:spChg chg="add del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30" creationId="{85149191-5F60-4A28-AAFF-039F96B0F3EC}"/>
          </ac:spMkLst>
        </pc:spChg>
        <pc:graphicFrameChg chg="add del mod modGraphic">
          <ac:chgData name="Jones Egydio" userId="00575a3e5205fb66" providerId="LiveId" clId="{75B78C7E-8377-4638-863C-38465E6730C7}" dt="2024-08-19T23:10:38.097" v="44" actId="26606"/>
          <ac:graphicFrameMkLst>
            <pc:docMk/>
            <pc:sldMk cId="13039223" sldId="416"/>
            <ac:graphicFrameMk id="7" creationId="{00000000-0000-0000-0000-000000000000}"/>
          </ac:graphicFrameMkLst>
        </pc:graphicFrameChg>
        <pc:picChg chg="add mod">
          <ac:chgData name="Jones Egydio" userId="00575a3e5205fb66" providerId="LiveId" clId="{75B78C7E-8377-4638-863C-38465E6730C7}" dt="2024-08-19T23:43:40.108" v="341"/>
          <ac:picMkLst>
            <pc:docMk/>
            <pc:sldMk cId="13039223" sldId="416"/>
            <ac:picMk id="2" creationId="{206BC5C8-8556-B51C-E05F-7287CB58E74B}"/>
          </ac:picMkLst>
        </pc:picChg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93765236" sldId="425"/>
        </pc:sldMkLst>
      </pc:sldChg>
      <pc:sldChg chg="addSp delSp modSp add mod setBg">
        <pc:chgData name="Jones Egydio" userId="00575a3e5205fb66" providerId="LiveId" clId="{75B78C7E-8377-4638-863C-38465E6730C7}" dt="2024-08-19T23:43:53.383" v="343"/>
        <pc:sldMkLst>
          <pc:docMk/>
          <pc:sldMk cId="2860136338" sldId="434"/>
        </pc:sldMkLst>
        <pc:spChg chg="mod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09:00.914" v="16" actId="26606"/>
          <ac:spMkLst>
            <pc:docMk/>
            <pc:sldMk cId="2860136338" sldId="434"/>
            <ac:spMk id="418" creationId="{53B021B3-DE93-4AB7-8A18-CF5F1CED88B8}"/>
          </ac:spMkLst>
        </pc:spChg>
        <pc:spChg chg="add del">
          <ac:chgData name="Jones Egydio" userId="00575a3e5205fb66" providerId="LiveId" clId="{75B78C7E-8377-4638-863C-38465E6730C7}" dt="2024-08-19T23:09:00.914" v="16" actId="26606"/>
          <ac:spMkLst>
            <pc:docMk/>
            <pc:sldMk cId="2860136338" sldId="434"/>
            <ac:spMk id="420" creationId="{52D502E5-F6B4-4D58-B4AE-FC466FF15EE8}"/>
          </ac:spMkLst>
        </pc:spChg>
        <pc:spChg chg="add del">
          <ac:chgData name="Jones Egydio" userId="00575a3e5205fb66" providerId="LiveId" clId="{75B78C7E-8377-4638-863C-38465E6730C7}" dt="2024-08-19T23:09:00.914" v="16" actId="26606"/>
          <ac:spMkLst>
            <pc:docMk/>
            <pc:sldMk cId="2860136338" sldId="434"/>
            <ac:spMk id="422" creationId="{9DECDBF4-02B6-4BB4-B65B-B8107AD6A9E8}"/>
          </ac:spMkLst>
        </pc:spChg>
        <pc:spChg chg="add del">
          <ac:chgData name="Jones Egydio" userId="00575a3e5205fb66" providerId="LiveId" clId="{75B78C7E-8377-4638-863C-38465E6730C7}" dt="2024-08-19T23:09:05.144" v="18" actId="26606"/>
          <ac:spMkLst>
            <pc:docMk/>
            <pc:sldMk cId="2860136338" sldId="434"/>
            <ac:spMk id="424" creationId="{063BBA22-50EA-4C4D-BE05-F1CE4E63AA56}"/>
          </ac:spMkLst>
        </pc:spChg>
        <pc:spChg chg="add del">
          <ac:chgData name="Jones Egydio" userId="00575a3e5205fb66" providerId="LiveId" clId="{75B78C7E-8377-4638-863C-38465E6730C7}" dt="2024-08-19T23:09:05.144" v="18" actId="26606"/>
          <ac:spMkLst>
            <pc:docMk/>
            <pc:sldMk cId="2860136338" sldId="434"/>
            <ac:spMk id="425" creationId="{BACC6370-2D7E-4714-9D71-7542949D7D5D}"/>
          </ac:spMkLst>
        </pc:spChg>
        <pc:spChg chg="add del">
          <ac:chgData name="Jones Egydio" userId="00575a3e5205fb66" providerId="LiveId" clId="{75B78C7E-8377-4638-863C-38465E6730C7}" dt="2024-08-19T23:09:05.144" v="18" actId="26606"/>
          <ac:spMkLst>
            <pc:docMk/>
            <pc:sldMk cId="2860136338" sldId="434"/>
            <ac:spMk id="426" creationId="{F68B3F68-107C-434F-AA38-110D5EA91B85}"/>
          </ac:spMkLst>
        </pc:spChg>
        <pc:spChg chg="add del">
          <ac:chgData name="Jones Egydio" userId="00575a3e5205fb66" providerId="LiveId" clId="{75B78C7E-8377-4638-863C-38465E6730C7}" dt="2024-08-19T23:09:05.144" v="18" actId="26606"/>
          <ac:spMkLst>
            <pc:docMk/>
            <pc:sldMk cId="2860136338" sldId="434"/>
            <ac:spMk id="427" creationId="{AAD0DBB9-1A4B-4391-81D4-CB19F9AB918A}"/>
          </ac:spMkLst>
        </pc:spChg>
        <pc:spChg chg="add del">
          <ac:chgData name="Jones Egydio" userId="00575a3e5205fb66" providerId="LiveId" clId="{75B78C7E-8377-4638-863C-38465E6730C7}" dt="2024-08-19T23:09:07.591" v="20" actId="26606"/>
          <ac:spMkLst>
            <pc:docMk/>
            <pc:sldMk cId="2860136338" sldId="434"/>
            <ac:spMk id="429" creationId="{53B021B3-DE93-4AB7-8A18-CF5F1CED88B8}"/>
          </ac:spMkLst>
        </pc:spChg>
        <pc:spChg chg="add del">
          <ac:chgData name="Jones Egydio" userId="00575a3e5205fb66" providerId="LiveId" clId="{75B78C7E-8377-4638-863C-38465E6730C7}" dt="2024-08-19T23:09:07.591" v="20" actId="26606"/>
          <ac:spMkLst>
            <pc:docMk/>
            <pc:sldMk cId="2860136338" sldId="434"/>
            <ac:spMk id="430" creationId="{52D502E5-F6B4-4D58-B4AE-FC466FF15EE8}"/>
          </ac:spMkLst>
        </pc:spChg>
        <pc:spChg chg="add del">
          <ac:chgData name="Jones Egydio" userId="00575a3e5205fb66" providerId="LiveId" clId="{75B78C7E-8377-4638-863C-38465E6730C7}" dt="2024-08-19T23:09:07.591" v="20" actId="26606"/>
          <ac:spMkLst>
            <pc:docMk/>
            <pc:sldMk cId="2860136338" sldId="434"/>
            <ac:spMk id="431" creationId="{9DECDBF4-02B6-4BB4-B65B-B8107AD6A9E8}"/>
          </ac:spMkLst>
        </pc:spChg>
        <pc:spChg chg="add del">
          <ac:chgData name="Jones Egydio" userId="00575a3e5205fb66" providerId="LiveId" clId="{75B78C7E-8377-4638-863C-38465E6730C7}" dt="2024-08-19T23:09:13.393" v="22" actId="26606"/>
          <ac:spMkLst>
            <pc:docMk/>
            <pc:sldMk cId="2860136338" sldId="434"/>
            <ac:spMk id="433" creationId="{BACC6370-2D7E-4714-9D71-7542949D7D5D}"/>
          </ac:spMkLst>
        </pc:spChg>
        <pc:spChg chg="add del">
          <ac:chgData name="Jones Egydio" userId="00575a3e5205fb66" providerId="LiveId" clId="{75B78C7E-8377-4638-863C-38465E6730C7}" dt="2024-08-19T23:09:13.393" v="22" actId="26606"/>
          <ac:spMkLst>
            <pc:docMk/>
            <pc:sldMk cId="2860136338" sldId="434"/>
            <ac:spMk id="434" creationId="{F68B3F68-107C-434F-AA38-110D5EA91B85}"/>
          </ac:spMkLst>
        </pc:spChg>
        <pc:spChg chg="add del">
          <ac:chgData name="Jones Egydio" userId="00575a3e5205fb66" providerId="LiveId" clId="{75B78C7E-8377-4638-863C-38465E6730C7}" dt="2024-08-19T23:09:13.393" v="22" actId="26606"/>
          <ac:spMkLst>
            <pc:docMk/>
            <pc:sldMk cId="2860136338" sldId="434"/>
            <ac:spMk id="435" creationId="{AAD0DBB9-1A4B-4391-81D4-CB19F9AB918A}"/>
          </ac:spMkLst>
        </pc:spChg>
        <pc:spChg chg="add del">
          <ac:chgData name="Jones Egydio" userId="00575a3e5205fb66" providerId="LiveId" clId="{75B78C7E-8377-4638-863C-38465E6730C7}" dt="2024-08-19T23:09:13.393" v="22" actId="26606"/>
          <ac:spMkLst>
            <pc:docMk/>
            <pc:sldMk cId="2860136338" sldId="434"/>
            <ac:spMk id="436" creationId="{063BBA22-50EA-4C4D-BE05-F1CE4E63AA56}"/>
          </ac:spMkLst>
        </pc:spChg>
        <pc:spChg chg="add del">
          <ac:chgData name="Jones Egydio" userId="00575a3e5205fb66" providerId="LiveId" clId="{75B78C7E-8377-4638-863C-38465E6730C7}" dt="2024-08-19T23:09:16.425" v="24" actId="26606"/>
          <ac:spMkLst>
            <pc:docMk/>
            <pc:sldMk cId="2860136338" sldId="434"/>
            <ac:spMk id="438" creationId="{6C4028FD-8BAA-4A19-BFDE-594D991B7552}"/>
          </ac:spMkLst>
        </pc:spChg>
        <pc:spChg chg="add del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40" creationId="{BACC6370-2D7E-4714-9D71-7542949D7D5D}"/>
          </ac:spMkLst>
        </pc:spChg>
        <pc:spChg chg="add del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41" creationId="{F68B3F68-107C-434F-AA38-110D5EA91B85}"/>
          </ac:spMkLst>
        </pc:spChg>
        <pc:spChg chg="add del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42" creationId="{AAD0DBB9-1A4B-4391-81D4-CB19F9AB918A}"/>
          </ac:spMkLst>
        </pc:spChg>
        <pc:spChg chg="add del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43" creationId="{063BBA22-50EA-4C4D-BE05-F1CE4E63AA56}"/>
          </ac:spMkLst>
        </pc:spChg>
        <pc:grpChg chg="add mod">
          <ac:chgData name="Jones Egydio" userId="00575a3e5205fb66" providerId="LiveId" clId="{75B78C7E-8377-4638-863C-38465E6730C7}" dt="2024-08-19T23:10:36.863" v="43" actId="26606"/>
          <ac:grpSpMkLst>
            <pc:docMk/>
            <pc:sldMk cId="2860136338" sldId="434"/>
            <ac:grpSpMk id="4" creationId="{00000000-0000-0000-0000-000000000000}"/>
          </ac:grpSpMkLst>
        </pc:grpChg>
        <pc:picChg chg="add mod">
          <ac:chgData name="Jones Egydio" userId="00575a3e5205fb66" providerId="LiveId" clId="{75B78C7E-8377-4638-863C-38465E6730C7}" dt="2024-08-19T23:43:53.383" v="343"/>
          <ac:picMkLst>
            <pc:docMk/>
            <pc:sldMk cId="2860136338" sldId="434"/>
            <ac:picMk id="2" creationId="{F05ED8A7-213B-A9FC-CCD2-A58453AF6D22}"/>
          </ac:picMkLst>
        </pc:picChg>
      </pc:sldChg>
      <pc:sldChg chg="addSp delSp modSp add mod setBg">
        <pc:chgData name="Jones Egydio" userId="00575a3e5205fb66" providerId="LiveId" clId="{75B78C7E-8377-4638-863C-38465E6730C7}" dt="2024-08-19T23:43:34.436" v="340"/>
        <pc:sldMkLst>
          <pc:docMk/>
          <pc:sldMk cId="1831826079" sldId="435"/>
        </pc:sldMkLst>
        <pc:spChg chg="mod">
          <ac:chgData name="Jones Egydio" userId="00575a3e5205fb66" providerId="LiveId" clId="{75B78C7E-8377-4638-863C-38465E6730C7}" dt="2024-08-19T23:11:42.012" v="54" actId="26606"/>
          <ac:spMkLst>
            <pc:docMk/>
            <pc:sldMk cId="1831826079" sldId="435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1:59.704" v="57" actId="5793"/>
          <ac:spMkLst>
            <pc:docMk/>
            <pc:sldMk cId="1831826079" sldId="435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18" creationId="{09588DA8-065E-4F6F-8EFD-43104AB2E0CF}"/>
          </ac:spMkLst>
        </pc:spChg>
        <pc:spChg chg="add del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19" creationId="{9F7D5CDA-D291-4307-BF55-1381FED29634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20" creationId="{C4285719-470E-454C-AF62-8323075F1F5B}"/>
          </ac:spMkLst>
        </pc:spChg>
        <pc:spChg chg="add del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21" creationId="{59B296B9-C5A5-4E4F-9B60-C907B5F1466C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22" creationId="{CD9FE4EF-C4D8-49A0-B2FF-81D8DB7D8A24}"/>
          </ac:spMkLst>
        </pc:spChg>
        <pc:spChg chg="add del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23" creationId="{D0300FD3-5AF1-6305-15FA-9078072672E2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24" creationId="{4300840D-0A0B-4512-BACA-B439D5B9C57C}"/>
          </ac:spMkLst>
        </pc:spChg>
        <pc:spChg chg="add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25" creationId="{9F7D5CDA-D291-4307-BF55-1381FED29634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26" creationId="{D2B78728-A580-49A7-84F9-6EF6F583ADE0}"/>
          </ac:spMkLst>
        </pc:spChg>
        <pc:spChg chg="add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27" creationId="{59B296B9-C5A5-4E4F-9B60-C907B5F1466C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28" creationId="{38FAA1A1-D861-433F-88FA-1E9D6FD31D11}"/>
          </ac:spMkLst>
        </pc:spChg>
        <pc:spChg chg="add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29" creationId="{D0300FD3-5AF1-6305-15FA-9078072672E2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30" creationId="{8D71EDA1-87BF-4D5D-AB79-F346FD19278A}"/>
          </ac:spMkLst>
        </pc:spChg>
        <pc:spChg chg="add del">
          <ac:chgData name="Jones Egydio" userId="00575a3e5205fb66" providerId="LiveId" clId="{75B78C7E-8377-4638-863C-38465E6730C7}" dt="2024-08-19T23:11:41.987" v="53" actId="26606"/>
          <ac:spMkLst>
            <pc:docMk/>
            <pc:sldMk cId="1831826079" sldId="435"/>
            <ac:spMk id="432" creationId="{979E27D9-03C7-44E2-9FF8-15D0C8506AF7}"/>
          </ac:spMkLst>
        </pc:spChg>
        <pc:spChg chg="add del">
          <ac:chgData name="Jones Egydio" userId="00575a3e5205fb66" providerId="LiveId" clId="{75B78C7E-8377-4638-863C-38465E6730C7}" dt="2024-08-19T23:11:41.987" v="53" actId="26606"/>
          <ac:spMkLst>
            <pc:docMk/>
            <pc:sldMk cId="1831826079" sldId="435"/>
            <ac:spMk id="433" creationId="{EEBF1590-3B36-48EE-A89D-3B6F3CB256AB}"/>
          </ac:spMkLst>
        </pc:spChg>
        <pc:spChg chg="add del">
          <ac:chgData name="Jones Egydio" userId="00575a3e5205fb66" providerId="LiveId" clId="{75B78C7E-8377-4638-863C-38465E6730C7}" dt="2024-08-19T23:11:41.987" v="53" actId="26606"/>
          <ac:spMkLst>
            <pc:docMk/>
            <pc:sldMk cId="1831826079" sldId="435"/>
            <ac:spMk id="434" creationId="{AC8F6C8C-AB5A-4548-942D-E3FD40ACBC49}"/>
          </ac:spMkLst>
        </pc:spChg>
        <pc:picChg chg="add mod">
          <ac:chgData name="Jones Egydio" userId="00575a3e5205fb66" providerId="LiveId" clId="{75B78C7E-8377-4638-863C-38465E6730C7}" dt="2024-08-19T23:43:34.436" v="340"/>
          <ac:picMkLst>
            <pc:docMk/>
            <pc:sldMk cId="1831826079" sldId="435"/>
            <ac:picMk id="2" creationId="{2AC0A71C-B2C6-A1A7-BC1A-89CB7EC6F3F5}"/>
          </ac:picMkLst>
        </pc:picChg>
        <pc:picChg chg="add mod">
          <ac:chgData name="Jones Egydio" userId="00575a3e5205fb66" providerId="LiveId" clId="{75B78C7E-8377-4638-863C-38465E6730C7}" dt="2024-08-19T23:11:55.806" v="56" actId="26606"/>
          <ac:picMkLst>
            <pc:docMk/>
            <pc:sldMk cId="1831826079" sldId="435"/>
            <ac:picMk id="415" creationId="{B05F6196-7099-84EB-4F57-033496822DA6}"/>
          </ac:picMkLst>
        </pc:picChg>
      </pc:sldChg>
      <pc:sldChg chg="addSp delSp modSp add mod setBg">
        <pc:chgData name="Jones Egydio" userId="00575a3e5205fb66" providerId="LiveId" clId="{75B78C7E-8377-4638-863C-38465E6730C7}" dt="2024-08-19T23:13:01.718" v="74" actId="26606"/>
        <pc:sldMkLst>
          <pc:docMk/>
          <pc:sldMk cId="3985057448" sldId="436"/>
        </pc:sldMkLst>
        <pc:spChg chg="mod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12" creationId="{00000000-0000-0000-0000-000000000000}"/>
          </ac:spMkLst>
        </pc:spChg>
        <pc:spChg chg="mod ord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2:20.282" v="59" actId="26606"/>
          <ac:spMkLst>
            <pc:docMk/>
            <pc:sldMk cId="3985057448" sldId="436"/>
            <ac:spMk id="418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2:20.282" v="59" actId="26606"/>
          <ac:spMkLst>
            <pc:docMk/>
            <pc:sldMk cId="3985057448" sldId="436"/>
            <ac:spMk id="420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2:20.282" v="59" actId="26606"/>
          <ac:spMkLst>
            <pc:docMk/>
            <pc:sldMk cId="3985057448" sldId="436"/>
            <ac:spMk id="430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2:20.282" v="59" actId="26606"/>
          <ac:spMkLst>
            <pc:docMk/>
            <pc:sldMk cId="3985057448" sldId="436"/>
            <ac:spMk id="438" creationId="{E2D3D3F2-ABBB-4453-B1C5-1BEBF7E4DD56}"/>
          </ac:spMkLst>
        </pc:spChg>
        <pc:spChg chg="add del">
          <ac:chgData name="Jones Egydio" userId="00575a3e5205fb66" providerId="LiveId" clId="{75B78C7E-8377-4638-863C-38465E6730C7}" dt="2024-08-19T23:12:20.282" v="59" actId="26606"/>
          <ac:spMkLst>
            <pc:docMk/>
            <pc:sldMk cId="3985057448" sldId="436"/>
            <ac:spMk id="452" creationId="{773AEA78-C03B-40B7-9D11-DC022119D577}"/>
          </ac:spMkLst>
        </pc:spChg>
        <pc:spChg chg="add del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56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57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59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61" creationId="{E2D3D3F2-ABBB-4453-B1C5-1BEBF7E4DD56}"/>
          </ac:spMkLst>
        </pc:spChg>
        <pc:spChg chg="add del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64" creationId="{773AEA78-C03B-40B7-9D11-DC022119D577}"/>
          </ac:spMkLst>
        </pc:spChg>
        <pc:grpChg chg="add del">
          <ac:chgData name="Jones Egydio" userId="00575a3e5205fb66" providerId="LiveId" clId="{75B78C7E-8377-4638-863C-38465E6730C7}" dt="2024-08-19T23:12:20.282" v="59" actId="26606"/>
          <ac:grpSpMkLst>
            <pc:docMk/>
            <pc:sldMk cId="3985057448" sldId="436"/>
            <ac:grpSpMk id="422" creationId="{913B067F-3154-4968-A886-DF93A787EC44}"/>
          </ac:grpSpMkLst>
        </pc:grpChg>
        <pc:grpChg chg="add del">
          <ac:chgData name="Jones Egydio" userId="00575a3e5205fb66" providerId="LiveId" clId="{75B78C7E-8377-4638-863C-38465E6730C7}" dt="2024-08-19T23:12:20.282" v="59" actId="26606"/>
          <ac:grpSpMkLst>
            <pc:docMk/>
            <pc:sldMk cId="3985057448" sldId="436"/>
            <ac:grpSpMk id="432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20.282" v="59" actId="26606"/>
          <ac:grpSpMkLst>
            <pc:docMk/>
            <pc:sldMk cId="3985057448" sldId="436"/>
            <ac:grpSpMk id="440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2:20.282" v="59" actId="26606"/>
          <ac:grpSpMkLst>
            <pc:docMk/>
            <pc:sldMk cId="3985057448" sldId="436"/>
            <ac:grpSpMk id="446" creationId="{1F4E1649-4D1F-4A91-AF97-A254BFDD524D}"/>
          </ac:grpSpMkLst>
        </pc:grpChg>
        <pc:grpChg chg="add del">
          <ac:chgData name="Jones Egydio" userId="00575a3e5205fb66" providerId="LiveId" clId="{75B78C7E-8377-4638-863C-38465E6730C7}" dt="2024-08-19T23:13:01.718" v="74" actId="26606"/>
          <ac:grpSpMkLst>
            <pc:docMk/>
            <pc:sldMk cId="3985057448" sldId="436"/>
            <ac:grpSpMk id="458" creationId="{913B067F-3154-4968-A886-DF93A787EC44}"/>
          </ac:grpSpMkLst>
        </pc:grpChg>
        <pc:grpChg chg="add del">
          <ac:chgData name="Jones Egydio" userId="00575a3e5205fb66" providerId="LiveId" clId="{75B78C7E-8377-4638-863C-38465E6730C7}" dt="2024-08-19T23:13:01.718" v="74" actId="26606"/>
          <ac:grpSpMkLst>
            <pc:docMk/>
            <pc:sldMk cId="3985057448" sldId="436"/>
            <ac:grpSpMk id="460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3:01.718" v="74" actId="26606"/>
          <ac:grpSpMkLst>
            <pc:docMk/>
            <pc:sldMk cId="3985057448" sldId="436"/>
            <ac:grpSpMk id="462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3:01.718" v="74" actId="26606"/>
          <ac:grpSpMkLst>
            <pc:docMk/>
            <pc:sldMk cId="3985057448" sldId="436"/>
            <ac:grpSpMk id="463" creationId="{1F4E1649-4D1F-4A91-AF97-A254BFDD524D}"/>
          </ac:grpSpMkLst>
        </pc:grpChg>
        <pc:picChg chg="mod">
          <ac:chgData name="Jones Egydio" userId="00575a3e5205fb66" providerId="LiveId" clId="{75B78C7E-8377-4638-863C-38465E6730C7}" dt="2024-08-19T23:13:01.718" v="74" actId="26606"/>
          <ac:picMkLst>
            <pc:docMk/>
            <pc:sldMk cId="3985057448" sldId="436"/>
            <ac:picMk id="4" creationId="{00000000-0000-0000-0000-000000000000}"/>
          </ac:picMkLst>
        </pc:picChg>
        <pc:cxnChg chg="add del">
          <ac:chgData name="Jones Egydio" userId="00575a3e5205fb66" providerId="LiveId" clId="{75B78C7E-8377-4638-863C-38465E6730C7}" dt="2024-08-19T23:12:23.622" v="61" actId="26606"/>
          <ac:cxnSpMkLst>
            <pc:docMk/>
            <pc:sldMk cId="3985057448" sldId="436"/>
            <ac:cxnSpMk id="454" creationId="{37C77032-C865-6057-7D7A-E2743CFA20F9}"/>
          </ac:cxnSpMkLst>
        </pc:cxnChg>
      </pc:sldChg>
      <pc:sldChg chg="addSp delSp modSp add mod setBg">
        <pc:chgData name="Jones Egydio" userId="00575a3e5205fb66" providerId="LiveId" clId="{75B78C7E-8377-4638-863C-38465E6730C7}" dt="2024-08-19T23:14:02.440" v="91" actId="14100"/>
        <pc:sldMkLst>
          <pc:docMk/>
          <pc:sldMk cId="3206102093" sldId="437"/>
        </pc:sldMkLst>
        <pc:spChg chg="mo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12" creationId="{00000000-0000-0000-0000-000000000000}"/>
          </ac:spMkLst>
        </pc:spChg>
        <pc:spChg chg="mod ord">
          <ac:chgData name="Jones Egydio" userId="00575a3e5205fb66" providerId="LiveId" clId="{75B78C7E-8377-4638-863C-38465E6730C7}" dt="2024-08-19T23:13:23.461" v="82" actId="14100"/>
          <ac:spMkLst>
            <pc:docMk/>
            <pc:sldMk cId="3206102093" sldId="437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3:10.945" v="76" actId="26606"/>
          <ac:spMkLst>
            <pc:docMk/>
            <pc:sldMk cId="3206102093" sldId="437"/>
            <ac:spMk id="415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3:10.945" v="76" actId="26606"/>
          <ac:spMkLst>
            <pc:docMk/>
            <pc:sldMk cId="3206102093" sldId="437"/>
            <ac:spMk id="416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2:43.314" v="64" actId="26606"/>
          <ac:spMkLst>
            <pc:docMk/>
            <pc:sldMk cId="3206102093" sldId="437"/>
            <ac:spMk id="418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3:10.945" v="76" actId="26606"/>
          <ac:spMkLst>
            <pc:docMk/>
            <pc:sldMk cId="3206102093" sldId="437"/>
            <ac:spMk id="419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2:43.314" v="64" actId="26606"/>
          <ac:spMkLst>
            <pc:docMk/>
            <pc:sldMk cId="3206102093" sldId="437"/>
            <ac:spMk id="420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2:43.314" v="64" actId="26606"/>
          <ac:spMkLst>
            <pc:docMk/>
            <pc:sldMk cId="3206102093" sldId="437"/>
            <ac:spMk id="430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3:10.945" v="76" actId="26606"/>
          <ac:spMkLst>
            <pc:docMk/>
            <pc:sldMk cId="3206102093" sldId="437"/>
            <ac:spMk id="437" creationId="{E2D3D3F2-ABBB-4453-B1C5-1BEBF7E4DD56}"/>
          </ac:spMkLst>
        </pc:spChg>
        <pc:spChg chg="add del">
          <ac:chgData name="Jones Egydio" userId="00575a3e5205fb66" providerId="LiveId" clId="{75B78C7E-8377-4638-863C-38465E6730C7}" dt="2024-08-19T23:12:43.314" v="64" actId="26606"/>
          <ac:spMkLst>
            <pc:docMk/>
            <pc:sldMk cId="3206102093" sldId="437"/>
            <ac:spMk id="444" creationId="{E2D3D3F2-ABBB-4453-B1C5-1BEBF7E4DD56}"/>
          </ac:spMkLst>
        </pc:spChg>
        <pc:spChg chg="add del">
          <ac:chgData name="Jones Egydio" userId="00575a3e5205fb66" providerId="LiveId" clId="{75B78C7E-8377-4638-863C-38465E6730C7}" dt="2024-08-19T23:12:45.801" v="66" actId="26606"/>
          <ac:spMkLst>
            <pc:docMk/>
            <pc:sldMk cId="3206102093" sldId="437"/>
            <ac:spMk id="452" creationId="{773AEA78-C03B-40B7-9D11-DC022119D577}"/>
          </ac:spMkLst>
        </pc:spChg>
        <pc:spChg chg="add del">
          <ac:chgData name="Jones Egydio" userId="00575a3e5205fb66" providerId="LiveId" clId="{75B78C7E-8377-4638-863C-38465E6730C7}" dt="2024-08-19T23:12:45.801" v="66" actId="26606"/>
          <ac:spMkLst>
            <pc:docMk/>
            <pc:sldMk cId="3206102093" sldId="437"/>
            <ac:spMk id="453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2:45.801" v="66" actId="26606"/>
          <ac:spMkLst>
            <pc:docMk/>
            <pc:sldMk cId="3206102093" sldId="437"/>
            <ac:spMk id="454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3:12.100" v="78" actId="26606"/>
          <ac:spMkLst>
            <pc:docMk/>
            <pc:sldMk cId="3206102093" sldId="437"/>
            <ac:spMk id="456" creationId="{7ED7575E-88D2-B771-681D-46A7E55415DD}"/>
          </ac:spMkLst>
        </pc:spChg>
        <pc:spChg chg="ad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59" creationId="{D7A453D2-15D8-4403-815F-291FA16340D9}"/>
          </ac:spMkLst>
        </pc:spChg>
        <pc:spChg chg="ad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60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2:45.801" v="66" actId="26606"/>
          <ac:spMkLst>
            <pc:docMk/>
            <pc:sldMk cId="3206102093" sldId="437"/>
            <ac:spMk id="462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2:45.801" v="66" actId="26606"/>
          <ac:spMkLst>
            <pc:docMk/>
            <pc:sldMk cId="3206102093" sldId="437"/>
            <ac:spMk id="464" creationId="{E2D3D3F2-ABBB-4453-B1C5-1BEBF7E4DD56}"/>
          </ac:spMkLst>
        </pc:spChg>
        <pc:spChg chg="ad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65" creationId="{B8114C98-A349-4111-A123-E8EAB86ABE30}"/>
          </ac:spMkLst>
        </pc:spChg>
        <pc:spChg chg="ad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69" creationId="{E2D3D3F2-ABBB-4453-B1C5-1BEBF7E4DD56}"/>
          </ac:spMkLst>
        </pc:spChg>
        <pc:spChg chg="add del">
          <ac:chgData name="Jones Egydio" userId="00575a3e5205fb66" providerId="LiveId" clId="{75B78C7E-8377-4638-863C-38465E6730C7}" dt="2024-08-19T23:12:49.929" v="70" actId="26606"/>
          <ac:spMkLst>
            <pc:docMk/>
            <pc:sldMk cId="3206102093" sldId="437"/>
            <ac:spMk id="470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2:49.929" v="70" actId="26606"/>
          <ac:spMkLst>
            <pc:docMk/>
            <pc:sldMk cId="3206102093" sldId="437"/>
            <ac:spMk id="471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2:49.929" v="70" actId="26606"/>
          <ac:spMkLst>
            <pc:docMk/>
            <pc:sldMk cId="3206102093" sldId="437"/>
            <ac:spMk id="473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2:49.929" v="70" actId="26606"/>
          <ac:spMkLst>
            <pc:docMk/>
            <pc:sldMk cId="3206102093" sldId="437"/>
            <ac:spMk id="477" creationId="{E2D3D3F2-ABBB-4453-B1C5-1BEBF7E4DD56}"/>
          </ac:spMkLst>
        </pc:spChg>
        <pc:spChg chg="ad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83" creationId="{773AEA78-C03B-40B7-9D11-DC022119D577}"/>
          </ac:spMkLst>
        </pc:spChg>
        <pc:grpChg chg="add del">
          <ac:chgData name="Jones Egydio" userId="00575a3e5205fb66" providerId="LiveId" clId="{75B78C7E-8377-4638-863C-38465E6730C7}" dt="2024-08-19T23:13:10.945" v="76" actId="26606"/>
          <ac:grpSpMkLst>
            <pc:docMk/>
            <pc:sldMk cId="3206102093" sldId="437"/>
            <ac:grpSpMk id="417" creationId="{1EA1DAFF-CECA-492F-BFA1-22C64956B8D9}"/>
          </ac:grpSpMkLst>
        </pc:grpChg>
        <pc:grpChg chg="add del">
          <ac:chgData name="Jones Egydio" userId="00575a3e5205fb66" providerId="LiveId" clId="{75B78C7E-8377-4638-863C-38465E6730C7}" dt="2024-08-19T23:13:10.945" v="76" actId="26606"/>
          <ac:grpSpMkLst>
            <pc:docMk/>
            <pc:sldMk cId="3206102093" sldId="437"/>
            <ac:grpSpMk id="421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43.314" v="64" actId="26606"/>
          <ac:grpSpMkLst>
            <pc:docMk/>
            <pc:sldMk cId="3206102093" sldId="437"/>
            <ac:grpSpMk id="422" creationId="{1EA1DAFF-CECA-492F-BFA1-22C64956B8D9}"/>
          </ac:grpSpMkLst>
        </pc:grpChg>
        <pc:grpChg chg="add del">
          <ac:chgData name="Jones Egydio" userId="00575a3e5205fb66" providerId="LiveId" clId="{75B78C7E-8377-4638-863C-38465E6730C7}" dt="2024-08-19T23:13:10.945" v="76" actId="26606"/>
          <ac:grpSpMkLst>
            <pc:docMk/>
            <pc:sldMk cId="3206102093" sldId="437"/>
            <ac:grpSpMk id="429" creationId="{AF19A774-30A5-488B-9BAF-629C6440294E}"/>
          </ac:grpSpMkLst>
        </pc:grpChg>
        <pc:grpChg chg="add del">
          <ac:chgData name="Jones Egydio" userId="00575a3e5205fb66" providerId="LiveId" clId="{75B78C7E-8377-4638-863C-38465E6730C7}" dt="2024-08-19T23:12:43.314" v="64" actId="26606"/>
          <ac:grpSpMkLst>
            <pc:docMk/>
            <pc:sldMk cId="3206102093" sldId="437"/>
            <ac:grpSpMk id="432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43.314" v="64" actId="26606"/>
          <ac:grpSpMkLst>
            <pc:docMk/>
            <pc:sldMk cId="3206102093" sldId="437"/>
            <ac:grpSpMk id="438" creationId="{AF19A774-30A5-488B-9BAF-629C6440294E}"/>
          </ac:grpSpMkLst>
        </pc:grpChg>
        <pc:grpChg chg="add del">
          <ac:chgData name="Jones Egydio" userId="00575a3e5205fb66" providerId="LiveId" clId="{75B78C7E-8377-4638-863C-38465E6730C7}" dt="2024-08-19T23:12:45.801" v="66" actId="26606"/>
          <ac:grpSpMkLst>
            <pc:docMk/>
            <pc:sldMk cId="3206102093" sldId="437"/>
            <ac:grpSpMk id="440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3:10.945" v="76" actId="26606"/>
          <ac:grpSpMkLst>
            <pc:docMk/>
            <pc:sldMk cId="3206102093" sldId="437"/>
            <ac:grpSpMk id="443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2:43.314" v="64" actId="26606"/>
          <ac:grpSpMkLst>
            <pc:docMk/>
            <pc:sldMk cId="3206102093" sldId="437"/>
            <ac:grpSpMk id="446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2:45.801" v="66" actId="26606"/>
          <ac:grpSpMkLst>
            <pc:docMk/>
            <pc:sldMk cId="3206102093" sldId="437"/>
            <ac:grpSpMk id="455" creationId="{913B067F-3154-4968-A886-DF93A787EC44}"/>
          </ac:grpSpMkLst>
        </pc:grpChg>
        <pc:grpChg chg="add">
          <ac:chgData name="Jones Egydio" userId="00575a3e5205fb66" providerId="LiveId" clId="{75B78C7E-8377-4638-863C-38465E6730C7}" dt="2024-08-19T23:13:12.144" v="79" actId="26606"/>
          <ac:grpSpMkLst>
            <pc:docMk/>
            <pc:sldMk cId="3206102093" sldId="437"/>
            <ac:grpSpMk id="461" creationId="{913B067F-3154-4968-A886-DF93A787EC44}"/>
          </ac:grpSpMkLst>
        </pc:grpChg>
        <pc:grpChg chg="add del">
          <ac:chgData name="Jones Egydio" userId="00575a3e5205fb66" providerId="LiveId" clId="{75B78C7E-8377-4638-863C-38465E6730C7}" dt="2024-08-19T23:12:45.801" v="66" actId="26606"/>
          <ac:grpSpMkLst>
            <pc:docMk/>
            <pc:sldMk cId="3206102093" sldId="437"/>
            <ac:grpSpMk id="463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45.801" v="66" actId="26606"/>
          <ac:grpSpMkLst>
            <pc:docMk/>
            <pc:sldMk cId="3206102093" sldId="437"/>
            <ac:grpSpMk id="466" creationId="{1F4E1649-4D1F-4A91-AF97-A254BFDD524D}"/>
          </ac:grpSpMkLst>
        </pc:grpChg>
        <pc:grpChg chg="add">
          <ac:chgData name="Jones Egydio" userId="00575a3e5205fb66" providerId="LiveId" clId="{75B78C7E-8377-4638-863C-38465E6730C7}" dt="2024-08-19T23:13:12.144" v="79" actId="26606"/>
          <ac:grpSpMkLst>
            <pc:docMk/>
            <pc:sldMk cId="3206102093" sldId="437"/>
            <ac:grpSpMk id="467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49.929" v="70" actId="26606"/>
          <ac:grpSpMkLst>
            <pc:docMk/>
            <pc:sldMk cId="3206102093" sldId="437"/>
            <ac:grpSpMk id="472" creationId="{1EA1DAFF-CECA-492F-BFA1-22C64956B8D9}"/>
          </ac:grpSpMkLst>
        </pc:grpChg>
        <pc:grpChg chg="add del">
          <ac:chgData name="Jones Egydio" userId="00575a3e5205fb66" providerId="LiveId" clId="{75B78C7E-8377-4638-863C-38465E6730C7}" dt="2024-08-19T23:12:49.929" v="70" actId="26606"/>
          <ac:grpSpMkLst>
            <pc:docMk/>
            <pc:sldMk cId="3206102093" sldId="437"/>
            <ac:grpSpMk id="474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49.929" v="70" actId="26606"/>
          <ac:grpSpMkLst>
            <pc:docMk/>
            <pc:sldMk cId="3206102093" sldId="437"/>
            <ac:grpSpMk id="475" creationId="{AF19A774-30A5-488B-9BAF-629C6440294E}"/>
          </ac:grpSpMkLst>
        </pc:grpChg>
        <pc:grpChg chg="add">
          <ac:chgData name="Jones Egydio" userId="00575a3e5205fb66" providerId="LiveId" clId="{75B78C7E-8377-4638-863C-38465E6730C7}" dt="2024-08-19T23:13:12.144" v="79" actId="26606"/>
          <ac:grpSpMkLst>
            <pc:docMk/>
            <pc:sldMk cId="3206102093" sldId="437"/>
            <ac:grpSpMk id="476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2:49.929" v="70" actId="26606"/>
          <ac:grpSpMkLst>
            <pc:docMk/>
            <pc:sldMk cId="3206102093" sldId="437"/>
            <ac:grpSpMk id="478" creationId="{8214E4A5-A0D2-42C4-8D14-D2A7E495F041}"/>
          </ac:grpSpMkLst>
        </pc:grpChg>
        <pc:grpChg chg="add">
          <ac:chgData name="Jones Egydio" userId="00575a3e5205fb66" providerId="LiveId" clId="{75B78C7E-8377-4638-863C-38465E6730C7}" dt="2024-08-19T23:13:12.144" v="79" actId="26606"/>
          <ac:grpSpMkLst>
            <pc:docMk/>
            <pc:sldMk cId="3206102093" sldId="437"/>
            <ac:grpSpMk id="482" creationId="{1F4E1649-4D1F-4A91-AF97-A254BFDD524D}"/>
          </ac:grpSpMkLst>
        </pc:grpChg>
        <pc:picChg chg="mod ord">
          <ac:chgData name="Jones Egydio" userId="00575a3e5205fb66" providerId="LiveId" clId="{75B78C7E-8377-4638-863C-38465E6730C7}" dt="2024-08-19T23:13:12.144" v="79" actId="26606"/>
          <ac:picMkLst>
            <pc:docMk/>
            <pc:sldMk cId="3206102093" sldId="437"/>
            <ac:picMk id="4" creationId="{00000000-0000-0000-0000-000000000000}"/>
          </ac:picMkLst>
        </pc:picChg>
        <pc:cxnChg chg="add mod">
          <ac:chgData name="Jones Egydio" userId="00575a3e5205fb66" providerId="LiveId" clId="{75B78C7E-8377-4638-863C-38465E6730C7}" dt="2024-08-19T23:13:51.204" v="87" actId="14100"/>
          <ac:cxnSpMkLst>
            <pc:docMk/>
            <pc:sldMk cId="3206102093" sldId="437"/>
            <ac:cxnSpMk id="3" creationId="{BB9015A1-2603-ECB9-1979-8E7E0CFB12CB}"/>
          </ac:cxnSpMkLst>
        </pc:cxnChg>
        <pc:cxnChg chg="add mod">
          <ac:chgData name="Jones Egydio" userId="00575a3e5205fb66" providerId="LiveId" clId="{75B78C7E-8377-4638-863C-38465E6730C7}" dt="2024-08-19T23:13:48.595" v="86" actId="14100"/>
          <ac:cxnSpMkLst>
            <pc:docMk/>
            <pc:sldMk cId="3206102093" sldId="437"/>
            <ac:cxnSpMk id="5" creationId="{DA3EEC9E-9C7D-0088-2BDC-A3490879D22B}"/>
          </ac:cxnSpMkLst>
        </pc:cxnChg>
        <pc:cxnChg chg="add mod">
          <ac:chgData name="Jones Egydio" userId="00575a3e5205fb66" providerId="LiveId" clId="{75B78C7E-8377-4638-863C-38465E6730C7}" dt="2024-08-19T23:14:02.440" v="91" actId="14100"/>
          <ac:cxnSpMkLst>
            <pc:docMk/>
            <pc:sldMk cId="3206102093" sldId="437"/>
            <ac:cxnSpMk id="9" creationId="{131BB3CC-5E14-5035-0627-EBCC14661EBD}"/>
          </ac:cxnSpMkLst>
        </pc:cxnChg>
        <pc:cxnChg chg="add del">
          <ac:chgData name="Jones Egydio" userId="00575a3e5205fb66" providerId="LiveId" clId="{75B78C7E-8377-4638-863C-38465E6730C7}" dt="2024-08-19T23:13:12.100" v="78" actId="26606"/>
          <ac:cxnSpMkLst>
            <pc:docMk/>
            <pc:sldMk cId="3206102093" sldId="437"/>
            <ac:cxnSpMk id="457" creationId="{249EDD1B-F94D-B4E6-ACAA-566B9A26FDE3}"/>
          </ac:cxnSpMkLst>
        </pc:cxnChg>
        <pc:cxnChg chg="add del">
          <ac:chgData name="Jones Egydio" userId="00575a3e5205fb66" providerId="LiveId" clId="{75B78C7E-8377-4638-863C-38465E6730C7}" dt="2024-08-19T23:12:47.819" v="68" actId="26606"/>
          <ac:cxnSpMkLst>
            <pc:docMk/>
            <pc:sldMk cId="3206102093" sldId="437"/>
            <ac:cxnSpMk id="468" creationId="{B7952C56-EE0E-C94A-9A44-E17DD73E845D}"/>
          </ac:cxnSpMkLst>
        </pc:cxnChg>
        <pc:cxnChg chg="add del">
          <ac:chgData name="Jones Egydio" userId="00575a3e5205fb66" providerId="LiveId" clId="{75B78C7E-8377-4638-863C-38465E6730C7}" dt="2024-08-19T23:12:57.608" v="72" actId="26606"/>
          <ac:cxnSpMkLst>
            <pc:docMk/>
            <pc:sldMk cId="3206102093" sldId="437"/>
            <ac:cxnSpMk id="480" creationId="{FC23E3B9-5ABF-58B3-E2B0-E9A5DAA90037}"/>
          </ac:cxnSpMkLst>
        </pc:cxnChg>
      </pc:sldChg>
      <pc:sldChg chg="addSp delSp modSp add mod setBg">
        <pc:chgData name="Jones Egydio" userId="00575a3e5205fb66" providerId="LiveId" clId="{75B78C7E-8377-4638-863C-38465E6730C7}" dt="2024-08-19T23:43:30.263" v="339"/>
        <pc:sldMkLst>
          <pc:docMk/>
          <pc:sldMk cId="3690196607" sldId="438"/>
        </pc:sldMkLst>
        <pc:spChg chg="mod">
          <ac:chgData name="Jones Egydio" userId="00575a3e5205fb66" providerId="LiveId" clId="{75B78C7E-8377-4638-863C-38465E6730C7}" dt="2024-08-19T23:14:34.713" v="102" actId="26606"/>
          <ac:spMkLst>
            <pc:docMk/>
            <pc:sldMk cId="3690196607" sldId="438"/>
            <ac:spMk id="412" creationId="{00000000-0000-0000-0000-000000000000}"/>
          </ac:spMkLst>
        </pc:spChg>
        <pc:spChg chg="mod ord">
          <ac:chgData name="Jones Egydio" userId="00575a3e5205fb66" providerId="LiveId" clId="{75B78C7E-8377-4638-863C-38465E6730C7}" dt="2024-08-19T23:14:49.100" v="104" actId="14100"/>
          <ac:spMkLst>
            <pc:docMk/>
            <pc:sldMk cId="3690196607" sldId="438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4:18.219" v="93" actId="26606"/>
          <ac:spMkLst>
            <pc:docMk/>
            <pc:sldMk cId="3690196607" sldId="438"/>
            <ac:spMk id="418" creationId="{0D7B6173-1D58-48E2-83CF-37350F315F75}"/>
          </ac:spMkLst>
        </pc:spChg>
        <pc:spChg chg="add del">
          <ac:chgData name="Jones Egydio" userId="00575a3e5205fb66" providerId="LiveId" clId="{75B78C7E-8377-4638-863C-38465E6730C7}" dt="2024-08-19T23:14:18.219" v="93" actId="26606"/>
          <ac:spMkLst>
            <pc:docMk/>
            <pc:sldMk cId="3690196607" sldId="438"/>
            <ac:spMk id="420" creationId="{02EBFA83-D4DB-4CA0-B229-9E44634D7FE9}"/>
          </ac:spMkLst>
        </pc:spChg>
        <pc:spChg chg="add del">
          <ac:chgData name="Jones Egydio" userId="00575a3e5205fb66" providerId="LiveId" clId="{75B78C7E-8377-4638-863C-38465E6730C7}" dt="2024-08-19T23:14:18.219" v="93" actId="26606"/>
          <ac:spMkLst>
            <pc:docMk/>
            <pc:sldMk cId="3690196607" sldId="438"/>
            <ac:spMk id="424" creationId="{21BDEC81-16A7-4451-B893-C15000083B77}"/>
          </ac:spMkLst>
        </pc:spChg>
        <pc:spChg chg="add del">
          <ac:chgData name="Jones Egydio" userId="00575a3e5205fb66" providerId="LiveId" clId="{75B78C7E-8377-4638-863C-38465E6730C7}" dt="2024-08-19T23:14:18.219" v="93" actId="26606"/>
          <ac:spMkLst>
            <pc:docMk/>
            <pc:sldMk cId="3690196607" sldId="438"/>
            <ac:spMk id="426" creationId="{26A515A1-4D80-430E-BE0A-71A290516A82}"/>
          </ac:spMkLst>
        </pc:spChg>
        <pc:spChg chg="add del">
          <ac:chgData name="Jones Egydio" userId="00575a3e5205fb66" providerId="LiveId" clId="{75B78C7E-8377-4638-863C-38465E6730C7}" dt="2024-08-19T23:14:21.231" v="95" actId="26606"/>
          <ac:spMkLst>
            <pc:docMk/>
            <pc:sldMk cId="3690196607" sldId="438"/>
            <ac:spMk id="436" creationId="{03AF1C04-3FEF-41BD-BB84-2F263765BEBC}"/>
          </ac:spMkLst>
        </pc:spChg>
        <pc:spChg chg="add del">
          <ac:chgData name="Jones Egydio" userId="00575a3e5205fb66" providerId="LiveId" clId="{75B78C7E-8377-4638-863C-38465E6730C7}" dt="2024-08-19T23:14:24.596" v="97" actId="26606"/>
          <ac:spMkLst>
            <pc:docMk/>
            <pc:sldMk cId="3690196607" sldId="438"/>
            <ac:spMk id="442" creationId="{B95B9BA8-1D69-4796-85F5-B6D0BD52354B}"/>
          </ac:spMkLst>
        </pc:spChg>
        <pc:spChg chg="add del">
          <ac:chgData name="Jones Egydio" userId="00575a3e5205fb66" providerId="LiveId" clId="{75B78C7E-8377-4638-863C-38465E6730C7}" dt="2024-08-19T23:14:30.702" v="99" actId="26606"/>
          <ac:spMkLst>
            <pc:docMk/>
            <pc:sldMk cId="3690196607" sldId="438"/>
            <ac:spMk id="444" creationId="{E3A94B9C-D3C5-C56F-07F6-A834189B380F}"/>
          </ac:spMkLst>
        </pc:spChg>
        <pc:spChg chg="add del">
          <ac:chgData name="Jones Egydio" userId="00575a3e5205fb66" providerId="LiveId" clId="{75B78C7E-8377-4638-863C-38465E6730C7}" dt="2024-08-19T23:14:30.702" v="99" actId="26606"/>
          <ac:spMkLst>
            <pc:docMk/>
            <pc:sldMk cId="3690196607" sldId="438"/>
            <ac:spMk id="445" creationId="{08F72913-C480-59EE-C37C-20FC0B3DAD1B}"/>
          </ac:spMkLst>
        </pc:spChg>
        <pc:spChg chg="add del">
          <ac:chgData name="Jones Egydio" userId="00575a3e5205fb66" providerId="LiveId" clId="{75B78C7E-8377-4638-863C-38465E6730C7}" dt="2024-08-19T23:14:30.702" v="99" actId="26606"/>
          <ac:spMkLst>
            <pc:docMk/>
            <pc:sldMk cId="3690196607" sldId="438"/>
            <ac:spMk id="446" creationId="{5D060B5E-AA35-C2C0-EB61-1506F4EAE636}"/>
          </ac:spMkLst>
        </pc:spChg>
        <pc:spChg chg="add del">
          <ac:chgData name="Jones Egydio" userId="00575a3e5205fb66" providerId="LiveId" clId="{75B78C7E-8377-4638-863C-38465E6730C7}" dt="2024-08-19T23:14:34.661" v="101" actId="26606"/>
          <ac:spMkLst>
            <pc:docMk/>
            <pc:sldMk cId="3690196607" sldId="438"/>
            <ac:spMk id="448" creationId="{B712E947-0734-45F9-9C4F-41114EC3A33E}"/>
          </ac:spMkLst>
        </pc:spChg>
        <pc:spChg chg="add">
          <ac:chgData name="Jones Egydio" userId="00575a3e5205fb66" providerId="LiveId" clId="{75B78C7E-8377-4638-863C-38465E6730C7}" dt="2024-08-19T23:14:34.713" v="102" actId="26606"/>
          <ac:spMkLst>
            <pc:docMk/>
            <pc:sldMk cId="3690196607" sldId="438"/>
            <ac:spMk id="452" creationId="{0D7B6173-1D58-48E2-83CF-37350F315F75}"/>
          </ac:spMkLst>
        </pc:spChg>
        <pc:spChg chg="add">
          <ac:chgData name="Jones Egydio" userId="00575a3e5205fb66" providerId="LiveId" clId="{75B78C7E-8377-4638-863C-38465E6730C7}" dt="2024-08-19T23:14:34.713" v="102" actId="26606"/>
          <ac:spMkLst>
            <pc:docMk/>
            <pc:sldMk cId="3690196607" sldId="438"/>
            <ac:spMk id="453" creationId="{35D813D1-BA6B-40B4-A101-04BB89445561}"/>
          </ac:spMkLst>
        </pc:spChg>
        <pc:spChg chg="add">
          <ac:chgData name="Jones Egydio" userId="00575a3e5205fb66" providerId="LiveId" clId="{75B78C7E-8377-4638-863C-38465E6730C7}" dt="2024-08-19T23:14:34.713" v="102" actId="26606"/>
          <ac:spMkLst>
            <pc:docMk/>
            <pc:sldMk cId="3690196607" sldId="438"/>
            <ac:spMk id="455" creationId="{21BDEC81-16A7-4451-B893-C15000083B77}"/>
          </ac:spMkLst>
        </pc:spChg>
        <pc:spChg chg="add">
          <ac:chgData name="Jones Egydio" userId="00575a3e5205fb66" providerId="LiveId" clId="{75B78C7E-8377-4638-863C-38465E6730C7}" dt="2024-08-19T23:14:34.713" v="102" actId="26606"/>
          <ac:spMkLst>
            <pc:docMk/>
            <pc:sldMk cId="3690196607" sldId="438"/>
            <ac:spMk id="456" creationId="{AEA3DFA5-2D7B-4989-8ED7-8321EC114CF1}"/>
          </ac:spMkLst>
        </pc:spChg>
        <pc:grpChg chg="add del">
          <ac:chgData name="Jones Egydio" userId="00575a3e5205fb66" providerId="LiveId" clId="{75B78C7E-8377-4638-863C-38465E6730C7}" dt="2024-08-19T23:14:21.231" v="95" actId="26606"/>
          <ac:grpSpMkLst>
            <pc:docMk/>
            <pc:sldMk cId="3690196607" sldId="438"/>
            <ac:grpSpMk id="428" creationId="{E27AF472-EAE3-4572-AB69-B92BD10DBC6D}"/>
          </ac:grpSpMkLst>
        </pc:grpChg>
        <pc:grpChg chg="add del">
          <ac:chgData name="Jones Egydio" userId="00575a3e5205fb66" providerId="LiveId" clId="{75B78C7E-8377-4638-863C-38465E6730C7}" dt="2024-08-19T23:14:21.231" v="95" actId="26606"/>
          <ac:grpSpMkLst>
            <pc:docMk/>
            <pc:sldMk cId="3690196607" sldId="438"/>
            <ac:grpSpMk id="437" creationId="{094DE5E8-C080-45A4-B2F4-8FE7D8F8EEE8}"/>
          </ac:grpSpMkLst>
        </pc:grpChg>
        <pc:grpChg chg="add del">
          <ac:chgData name="Jones Egydio" userId="00575a3e5205fb66" providerId="LiveId" clId="{75B78C7E-8377-4638-863C-38465E6730C7}" dt="2024-08-19T23:14:21.231" v="95" actId="26606"/>
          <ac:grpSpMkLst>
            <pc:docMk/>
            <pc:sldMk cId="3690196607" sldId="438"/>
            <ac:grpSpMk id="439" creationId="{9A28EBCD-582B-4E3B-AB95-15EA16034C64}"/>
          </ac:grpSpMkLst>
        </pc:grpChg>
        <pc:grpChg chg="add del">
          <ac:chgData name="Jones Egydio" userId="00575a3e5205fb66" providerId="LiveId" clId="{75B78C7E-8377-4638-863C-38465E6730C7}" dt="2024-08-19T23:14:34.661" v="101" actId="26606"/>
          <ac:grpSpMkLst>
            <pc:docMk/>
            <pc:sldMk cId="3690196607" sldId="438"/>
            <ac:grpSpMk id="449" creationId="{12B3290A-D3BF-4B87-B55B-FD9A98B49727}"/>
          </ac:grpSpMkLst>
        </pc:grpChg>
        <pc:picChg chg="add mod">
          <ac:chgData name="Jones Egydio" userId="00575a3e5205fb66" providerId="LiveId" clId="{75B78C7E-8377-4638-863C-38465E6730C7}" dt="2024-08-19T23:43:30.263" v="339"/>
          <ac:picMkLst>
            <pc:docMk/>
            <pc:sldMk cId="3690196607" sldId="438"/>
            <ac:picMk id="2" creationId="{7D71A54A-307E-4B6E-B4B2-16D03A865ED5}"/>
          </ac:picMkLst>
        </pc:picChg>
        <pc:picChg chg="mod ord">
          <ac:chgData name="Jones Egydio" userId="00575a3e5205fb66" providerId="LiveId" clId="{75B78C7E-8377-4638-863C-38465E6730C7}" dt="2024-08-19T23:14:34.713" v="102" actId="26606"/>
          <ac:picMkLst>
            <pc:docMk/>
            <pc:sldMk cId="3690196607" sldId="438"/>
            <ac:picMk id="4" creationId="{00000000-0000-0000-0000-000000000000}"/>
          </ac:picMkLst>
        </pc:picChg>
        <pc:picChg chg="mod ord">
          <ac:chgData name="Jones Egydio" userId="00575a3e5205fb66" providerId="LiveId" clId="{75B78C7E-8377-4638-863C-38465E6730C7}" dt="2024-08-19T23:14:34.713" v="102" actId="26606"/>
          <ac:picMkLst>
            <pc:docMk/>
            <pc:sldMk cId="3690196607" sldId="438"/>
            <ac:picMk id="5" creationId="{00000000-0000-0000-0000-000000000000}"/>
          </ac:picMkLst>
        </pc:picChg>
        <pc:picChg chg="add del">
          <ac:chgData name="Jones Egydio" userId="00575a3e5205fb66" providerId="LiveId" clId="{75B78C7E-8377-4638-863C-38465E6730C7}" dt="2024-08-19T23:14:18.219" v="93" actId="26606"/>
          <ac:picMkLst>
            <pc:docMk/>
            <pc:sldMk cId="3690196607" sldId="438"/>
            <ac:picMk id="422" creationId="{B0DAC8FB-A162-44E3-A606-C855A03A5B09}"/>
          </ac:picMkLst>
        </pc:picChg>
        <pc:picChg chg="add">
          <ac:chgData name="Jones Egydio" userId="00575a3e5205fb66" providerId="LiveId" clId="{75B78C7E-8377-4638-863C-38465E6730C7}" dt="2024-08-19T23:14:34.713" v="102" actId="26606"/>
          <ac:picMkLst>
            <pc:docMk/>
            <pc:sldMk cId="3690196607" sldId="438"/>
            <ac:picMk id="454" creationId="{B0DAC8FB-A162-44E3-A606-C855A03A5B09}"/>
          </ac:picMkLst>
        </pc:picChg>
      </pc:sldChg>
      <pc:sldChg chg="addSp modSp add mod setBg">
        <pc:chgData name="Jones Egydio" userId="00575a3e5205fb66" providerId="LiveId" clId="{75B78C7E-8377-4638-863C-38465E6730C7}" dt="2024-08-19T23:43:26.451" v="338"/>
        <pc:sldMkLst>
          <pc:docMk/>
          <pc:sldMk cId="3614203546" sldId="439"/>
        </pc:sldMkLst>
        <pc:spChg chg="mod">
          <ac:chgData name="Jones Egydio" userId="00575a3e5205fb66" providerId="LiveId" clId="{75B78C7E-8377-4638-863C-38465E6730C7}" dt="2024-08-19T23:15:56.465" v="128" actId="14100"/>
          <ac:spMkLst>
            <pc:docMk/>
            <pc:sldMk cId="3614203546" sldId="439"/>
            <ac:spMk id="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5:59.674" v="129" actId="1076"/>
          <ac:spMkLst>
            <pc:docMk/>
            <pc:sldMk cId="3614203546" sldId="439"/>
            <ac:spMk id="7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5:29.129" v="118" actId="113"/>
          <ac:spMkLst>
            <pc:docMk/>
            <pc:sldMk cId="3614203546" sldId="439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18" creationId="{BACC6370-2D7E-4714-9D71-7542949D7D5D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20" creationId="{256B2C21-A230-48C0-8DF1-C46611373C44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22" creationId="{3847E18C-932D-4C95-AABA-FEC7C9499AD7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24" creationId="{3150CB11-0C61-439E-910F-5787759E72A0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26" creationId="{43F8A58B-5155-44CE-A5FF-7647B47D0A7A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28" creationId="{443F2ACA-E6D6-4028-82DD-F03C262D5DE6}"/>
          </ac:spMkLst>
        </pc:spChg>
        <pc:picChg chg="add mod">
          <ac:chgData name="Jones Egydio" userId="00575a3e5205fb66" providerId="LiveId" clId="{75B78C7E-8377-4638-863C-38465E6730C7}" dt="2024-08-19T23:43:26.451" v="338"/>
          <ac:picMkLst>
            <pc:docMk/>
            <pc:sldMk cId="3614203546" sldId="439"/>
            <ac:picMk id="3" creationId="{44E210E7-ADD1-6C05-F9FA-CAB3DDF0BF66}"/>
          </ac:picMkLst>
        </pc:picChg>
        <pc:picChg chg="mod">
          <ac:chgData name="Jones Egydio" userId="00575a3e5205fb66" providerId="LiveId" clId="{75B78C7E-8377-4638-863C-38465E6730C7}" dt="2024-08-19T23:15:16.428" v="111" actId="14100"/>
          <ac:picMkLst>
            <pc:docMk/>
            <pc:sldMk cId="3614203546" sldId="439"/>
            <ac:picMk id="4" creationId="{00000000-0000-0000-0000-000000000000}"/>
          </ac:picMkLst>
        </pc:picChg>
        <pc:picChg chg="mod">
          <ac:chgData name="Jones Egydio" userId="00575a3e5205fb66" providerId="LiveId" clId="{75B78C7E-8377-4638-863C-38465E6730C7}" dt="2024-08-19T23:15:07.345" v="107" actId="1076"/>
          <ac:picMkLst>
            <pc:docMk/>
            <pc:sldMk cId="3614203546" sldId="439"/>
            <ac:picMk id="5" creationId="{00000000-0000-0000-0000-000000000000}"/>
          </ac:picMkLst>
        </pc:picChg>
      </pc:sldChg>
      <pc:sldChg chg="addSp delSp modSp add mod setBg">
        <pc:chgData name="Jones Egydio" userId="00575a3e5205fb66" providerId="LiveId" clId="{75B78C7E-8377-4638-863C-38465E6730C7}" dt="2024-08-19T23:43:24.034" v="337"/>
        <pc:sldMkLst>
          <pc:docMk/>
          <pc:sldMk cId="2206067502" sldId="440"/>
        </pc:sldMkLst>
        <pc:spChg chg="mod">
          <ac:chgData name="Jones Egydio" userId="00575a3e5205fb66" providerId="LiveId" clId="{75B78C7E-8377-4638-863C-38465E6730C7}" dt="2024-08-19T23:18:06.776" v="150" actId="1076"/>
          <ac:spMkLst>
            <pc:docMk/>
            <pc:sldMk cId="2206067502" sldId="440"/>
            <ac:spMk id="412" creationId="{00000000-0000-0000-0000-000000000000}"/>
          </ac:spMkLst>
        </pc:spChg>
        <pc:spChg chg="mod ord">
          <ac:chgData name="Jones Egydio" userId="00575a3e5205fb66" providerId="LiveId" clId="{75B78C7E-8377-4638-863C-38465E6730C7}" dt="2024-08-19T23:18:09.715" v="153" actId="403"/>
          <ac:spMkLst>
            <pc:docMk/>
            <pc:sldMk cId="2206067502" sldId="440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6:13.742" v="131" actId="26606"/>
          <ac:spMkLst>
            <pc:docMk/>
            <pc:sldMk cId="2206067502" sldId="440"/>
            <ac:spMk id="418" creationId="{1B15ED52-F352-441B-82BF-E0EA34836D08}"/>
          </ac:spMkLst>
        </pc:spChg>
        <pc:spChg chg="add del">
          <ac:chgData name="Jones Egydio" userId="00575a3e5205fb66" providerId="LiveId" clId="{75B78C7E-8377-4638-863C-38465E6730C7}" dt="2024-08-19T23:16:13.742" v="131" actId="26606"/>
          <ac:spMkLst>
            <pc:docMk/>
            <pc:sldMk cId="2206067502" sldId="440"/>
            <ac:spMk id="420" creationId="{3B2E3793-BFE6-45A2-9B7B-E18844431C99}"/>
          </ac:spMkLst>
        </pc:spChg>
        <pc:spChg chg="add del">
          <ac:chgData name="Jones Egydio" userId="00575a3e5205fb66" providerId="LiveId" clId="{75B78C7E-8377-4638-863C-38465E6730C7}" dt="2024-08-19T23:16:13.742" v="131" actId="26606"/>
          <ac:spMkLst>
            <pc:docMk/>
            <pc:sldMk cId="2206067502" sldId="440"/>
            <ac:spMk id="422" creationId="{BC4C4868-CB8F-4AF9-9CDB-8108F2C19B67}"/>
          </ac:spMkLst>
        </pc:spChg>
        <pc:spChg chg="add del">
          <ac:chgData name="Jones Egydio" userId="00575a3e5205fb66" providerId="LiveId" clId="{75B78C7E-8377-4638-863C-38465E6730C7}" dt="2024-08-19T23:16:13.742" v="131" actId="26606"/>
          <ac:spMkLst>
            <pc:docMk/>
            <pc:sldMk cId="2206067502" sldId="440"/>
            <ac:spMk id="424" creationId="{375E0459-6403-40CD-989D-56A4407CA12E}"/>
          </ac:spMkLst>
        </pc:spChg>
        <pc:spChg chg="add del">
          <ac:chgData name="Jones Egydio" userId="00575a3e5205fb66" providerId="LiveId" clId="{75B78C7E-8377-4638-863C-38465E6730C7}" dt="2024-08-19T23:16:13.742" v="131" actId="26606"/>
          <ac:spMkLst>
            <pc:docMk/>
            <pc:sldMk cId="2206067502" sldId="440"/>
            <ac:spMk id="426" creationId="{53E5B1A8-3AC9-4BD1-9BBC-78CA94F2D1BA}"/>
          </ac:spMkLst>
        </pc:spChg>
        <pc:spChg chg="add del">
          <ac:chgData name="Jones Egydio" userId="00575a3e5205fb66" providerId="LiveId" clId="{75B78C7E-8377-4638-863C-38465E6730C7}" dt="2024-08-19T23:16:24.280" v="133" actId="26606"/>
          <ac:spMkLst>
            <pc:docMk/>
            <pc:sldMk cId="2206067502" sldId="440"/>
            <ac:spMk id="428" creationId="{C3896A03-3945-419A-B66B-4EE266EDD152}"/>
          </ac:spMkLst>
        </pc:spChg>
        <pc:spChg chg="add del">
          <ac:chgData name="Jones Egydio" userId="00575a3e5205fb66" providerId="LiveId" clId="{75B78C7E-8377-4638-863C-38465E6730C7}" dt="2024-08-19T23:16:24.280" v="133" actId="26606"/>
          <ac:spMkLst>
            <pc:docMk/>
            <pc:sldMk cId="2206067502" sldId="440"/>
            <ac:spMk id="429" creationId="{B34F5AD2-EDBD-4BBD-A55C-EAFFD0C7097A}"/>
          </ac:spMkLst>
        </pc:spChg>
        <pc:spChg chg="add del">
          <ac:chgData name="Jones Egydio" userId="00575a3e5205fb66" providerId="LiveId" clId="{75B78C7E-8377-4638-863C-38465E6730C7}" dt="2024-08-19T23:16:24.280" v="133" actId="26606"/>
          <ac:spMkLst>
            <pc:docMk/>
            <pc:sldMk cId="2206067502" sldId="440"/>
            <ac:spMk id="430" creationId="{450D3AD2-FA80-415F-A9CE-54D884561CD7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2" creationId="{C4285719-470E-454C-AF62-8323075F1F5B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3" creationId="{CD9FE4EF-C4D8-49A0-B2FF-81D8DB7D8A24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4" creationId="{4300840D-0A0B-4512-BACA-B439D5B9C57C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5" creationId="{D2B78728-A580-49A7-84F9-6EF6F583ADE0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6" creationId="{38FAA1A1-D861-433F-88FA-1E9D6FD31D11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7" creationId="{8D71EDA1-87BF-4D5D-AB79-F346FD19278A}"/>
          </ac:spMkLst>
        </pc:spChg>
        <pc:spChg chg="add del">
          <ac:chgData name="Jones Egydio" userId="00575a3e5205fb66" providerId="LiveId" clId="{75B78C7E-8377-4638-863C-38465E6730C7}" dt="2024-08-19T23:16:34.878" v="137" actId="26606"/>
          <ac:spMkLst>
            <pc:docMk/>
            <pc:sldMk cId="2206067502" sldId="440"/>
            <ac:spMk id="439" creationId="{B1595A09-E336-4D1B-9B3A-06A2287A54E2}"/>
          </ac:spMkLst>
        </pc:spChg>
        <pc:spChg chg="add del">
          <ac:chgData name="Jones Egydio" userId="00575a3e5205fb66" providerId="LiveId" clId="{75B78C7E-8377-4638-863C-38465E6730C7}" dt="2024-08-19T23:16:34.878" v="137" actId="26606"/>
          <ac:spMkLst>
            <pc:docMk/>
            <pc:sldMk cId="2206067502" sldId="440"/>
            <ac:spMk id="440" creationId="{3540989C-C7B8-473B-BF87-6F2DA6A90006}"/>
          </ac:spMkLst>
        </pc:spChg>
        <pc:spChg chg="add del">
          <ac:chgData name="Jones Egydio" userId="00575a3e5205fb66" providerId="LiveId" clId="{75B78C7E-8377-4638-863C-38465E6730C7}" dt="2024-08-19T23:16:39.488" v="139" actId="26606"/>
          <ac:spMkLst>
            <pc:docMk/>
            <pc:sldMk cId="2206067502" sldId="440"/>
            <ac:spMk id="442" creationId="{2596F992-698C-48C0-9D89-70DA4CE927EF}"/>
          </ac:spMkLst>
        </pc:spChg>
        <pc:spChg chg="add del">
          <ac:chgData name="Jones Egydio" userId="00575a3e5205fb66" providerId="LiveId" clId="{75B78C7E-8377-4638-863C-38465E6730C7}" dt="2024-08-19T23:16:39.488" v="139" actId="26606"/>
          <ac:spMkLst>
            <pc:docMk/>
            <pc:sldMk cId="2206067502" sldId="440"/>
            <ac:spMk id="443" creationId="{E7BFF8DC-0AE7-4AD2-9B28-2E5F26D62C30}"/>
          </ac:spMkLst>
        </pc:spChg>
        <pc:spChg chg="add del">
          <ac:chgData name="Jones Egydio" userId="00575a3e5205fb66" providerId="LiveId" clId="{75B78C7E-8377-4638-863C-38465E6730C7}" dt="2024-08-19T23:16:39.488" v="139" actId="26606"/>
          <ac:spMkLst>
            <pc:docMk/>
            <pc:sldMk cId="2206067502" sldId="440"/>
            <ac:spMk id="444" creationId="{7E0162AD-C6E5-4BF8-A453-76ADB36877D3}"/>
          </ac:spMkLst>
        </pc:spChg>
        <pc:grpChg chg="add">
          <ac:chgData name="Jones Egydio" userId="00575a3e5205fb66" providerId="LiveId" clId="{75B78C7E-8377-4638-863C-38465E6730C7}" dt="2024-08-19T23:16:39.505" v="140" actId="26606"/>
          <ac:grpSpMkLst>
            <pc:docMk/>
            <pc:sldMk cId="2206067502" sldId="440"/>
            <ac:grpSpMk id="446" creationId="{114ED94A-C85D-4CD3-4205-438D21CE6B38}"/>
          </ac:grpSpMkLst>
        </pc:grpChg>
        <pc:picChg chg="add mod">
          <ac:chgData name="Jones Egydio" userId="00575a3e5205fb66" providerId="LiveId" clId="{75B78C7E-8377-4638-863C-38465E6730C7}" dt="2024-08-19T23:43:07.892" v="336"/>
          <ac:picMkLst>
            <pc:docMk/>
            <pc:sldMk cId="2206067502" sldId="440"/>
            <ac:picMk id="2" creationId="{C86952A2-B559-0938-BD79-FF9A5D3C3E29}"/>
          </ac:picMkLst>
        </pc:picChg>
        <pc:picChg chg="add mod">
          <ac:chgData name="Jones Egydio" userId="00575a3e5205fb66" providerId="LiveId" clId="{75B78C7E-8377-4638-863C-38465E6730C7}" dt="2024-08-19T23:43:24.034" v="337"/>
          <ac:picMkLst>
            <pc:docMk/>
            <pc:sldMk cId="2206067502" sldId="440"/>
            <ac:picMk id="3" creationId="{261248E9-04E2-FA17-A7B7-11CC3DDBD2F7}"/>
          </ac:picMkLst>
        </pc:picChg>
        <pc:picChg chg="mod">
          <ac:chgData name="Jones Egydio" userId="00575a3e5205fb66" providerId="LiveId" clId="{75B78C7E-8377-4638-863C-38465E6730C7}" dt="2024-08-19T23:17:01.998" v="145" actId="1076"/>
          <ac:picMkLst>
            <pc:docMk/>
            <pc:sldMk cId="2206067502" sldId="440"/>
            <ac:picMk id="11" creationId="{00000000-0000-0000-0000-000000000000}"/>
          </ac:picMkLst>
        </pc:picChg>
      </pc:sldChg>
      <pc:sldChg chg="addSp delSp modSp add mod setBg modAnim">
        <pc:chgData name="Jones Egydio" userId="00575a3e5205fb66" providerId="LiveId" clId="{75B78C7E-8377-4638-863C-38465E6730C7}" dt="2024-08-19T23:42:48.375" v="333"/>
        <pc:sldMkLst>
          <pc:docMk/>
          <pc:sldMk cId="2871715223" sldId="441"/>
        </pc:sldMkLst>
        <pc:spChg chg="mod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18" creationId="{09588DA8-065E-4F6F-8EFD-43104AB2E0CF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20" creationId="{C4285719-470E-454C-AF62-8323075F1F5B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22" creationId="{CD9FE4EF-C4D8-49A0-B2FF-81D8DB7D8A24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24" creationId="{4300840D-0A0B-4512-BACA-B439D5B9C57C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26" creationId="{D2B78728-A580-49A7-84F9-6EF6F583ADE0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28" creationId="{38FAA1A1-D861-433F-88FA-1E9D6FD31D11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30" creationId="{8D71EDA1-87BF-4D5D-AB79-F346FD19278A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2" creationId="{DEE2AD96-B495-4E06-9291-B71706F728CB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3" creationId="{53CF6D67-C5A8-4ADD-9E8E-1E38CA1D3166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4" creationId="{86909FA0-B515-4681-B7A8-FA281D133B94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5" creationId="{21C9FE86-FCC3-4A31-AA1C-C882262B7FE7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6" creationId="{7D96243B-ECED-4B71-8E06-AE9A285EAD20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7" creationId="{A09989E4-EFDC-4A90-A633-E0525FB4139E}"/>
          </ac:spMkLst>
        </pc:spChg>
        <pc:spChg chg="add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42" creationId="{B95B9BA8-1D69-4796-85F5-B6D0BD52354B}"/>
          </ac:spMkLst>
        </pc:spChg>
        <pc:picChg chg="add del mod">
          <ac:chgData name="Jones Egydio" userId="00575a3e5205fb66" providerId="LiveId" clId="{75B78C7E-8377-4638-863C-38465E6730C7}" dt="2024-08-19T23:24:32.574" v="197" actId="478"/>
          <ac:picMkLst>
            <pc:docMk/>
            <pc:sldMk cId="2871715223" sldId="441"/>
            <ac:picMk id="3" creationId="{1E33B117-7A46-92E5-3C02-66089EFD1121}"/>
          </ac:picMkLst>
        </pc:picChg>
        <pc:picChg chg="add mod">
          <ac:chgData name="Jones Egydio" userId="00575a3e5205fb66" providerId="LiveId" clId="{75B78C7E-8377-4638-863C-38465E6730C7}" dt="2024-08-19T23:25:45.332" v="205" actId="1076"/>
          <ac:picMkLst>
            <pc:docMk/>
            <pc:sldMk cId="2871715223" sldId="441"/>
            <ac:picMk id="4" creationId="{A7833379-C48A-3657-F709-085B17C993BC}"/>
          </ac:picMkLst>
        </pc:picChg>
        <pc:picChg chg="add mod">
          <ac:chgData name="Jones Egydio" userId="00575a3e5205fb66" providerId="LiveId" clId="{75B78C7E-8377-4638-863C-38465E6730C7}" dt="2024-08-19T23:29:46.785" v="209" actId="14100"/>
          <ac:picMkLst>
            <pc:docMk/>
            <pc:sldMk cId="2871715223" sldId="441"/>
            <ac:picMk id="5" creationId="{0C6A600F-9514-76B0-D436-AE6F4BDA02FC}"/>
          </ac:picMkLst>
        </pc:picChg>
        <pc:picChg chg="add mod">
          <ac:chgData name="Jones Egydio" userId="00575a3e5205fb66" providerId="LiveId" clId="{75B78C7E-8377-4638-863C-38465E6730C7}" dt="2024-08-19T23:42:48.375" v="333"/>
          <ac:picMkLst>
            <pc:docMk/>
            <pc:sldMk cId="2871715223" sldId="441"/>
            <ac:picMk id="6" creationId="{0ACD12B1-84AA-7041-7BA0-617CDFE084BC}"/>
          </ac:picMkLst>
        </pc:picChg>
      </pc:sldChg>
      <pc:sldChg chg="addSp delSp modSp add mod setBg setClrOvrMap">
        <pc:chgData name="Jones Egydio" userId="00575a3e5205fb66" providerId="LiveId" clId="{75B78C7E-8377-4638-863C-38465E6730C7}" dt="2024-08-19T23:42:45.902" v="332"/>
        <pc:sldMkLst>
          <pc:docMk/>
          <pc:sldMk cId="940098562" sldId="442"/>
        </pc:sldMkLst>
        <pc:spChg chg="mod">
          <ac:chgData name="Jones Egydio" userId="00575a3e5205fb66" providerId="LiveId" clId="{75B78C7E-8377-4638-863C-38465E6730C7}" dt="2024-08-19T23:31:09.819" v="210" actId="26606"/>
          <ac:spMkLst>
            <pc:docMk/>
            <pc:sldMk cId="940098562" sldId="442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1:27.074" v="220" actId="14100"/>
          <ac:spMkLst>
            <pc:docMk/>
            <pc:sldMk cId="940098562" sldId="442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31:09.819" v="210" actId="26606"/>
          <ac:spMkLst>
            <pc:docMk/>
            <pc:sldMk cId="940098562" sldId="442"/>
            <ac:spMk id="418" creationId="{B95B9BA8-1D69-4796-85F5-B6D0BD52354B}"/>
          </ac:spMkLst>
        </pc:spChg>
        <pc:grpChg chg="add">
          <ac:chgData name="Jones Egydio" userId="00575a3e5205fb66" providerId="LiveId" clId="{75B78C7E-8377-4638-863C-38465E6730C7}" dt="2024-08-19T23:31:09.819" v="210" actId="26606"/>
          <ac:grpSpMkLst>
            <pc:docMk/>
            <pc:sldMk cId="940098562" sldId="442"/>
            <ac:grpSpMk id="420" creationId="{4728F330-19FB-4D39-BD0F-53032ABFEB7F}"/>
          </ac:grpSpMkLst>
        </pc:grpChg>
        <pc:picChg chg="add del mod">
          <ac:chgData name="Jones Egydio" userId="00575a3e5205fb66" providerId="LiveId" clId="{75B78C7E-8377-4638-863C-38465E6730C7}" dt="2024-08-19T23:42:36.372" v="331" actId="478"/>
          <ac:picMkLst>
            <pc:docMk/>
            <pc:sldMk cId="940098562" sldId="442"/>
            <ac:picMk id="2" creationId="{B25CA929-7446-9221-B1DE-6B73FA39AD67}"/>
          </ac:picMkLst>
        </pc:picChg>
        <pc:picChg chg="add mod">
          <ac:chgData name="Jones Egydio" userId="00575a3e5205fb66" providerId="LiveId" clId="{75B78C7E-8377-4638-863C-38465E6730C7}" dt="2024-08-19T23:42:45.902" v="332"/>
          <ac:picMkLst>
            <pc:docMk/>
            <pc:sldMk cId="940098562" sldId="442"/>
            <ac:picMk id="3" creationId="{3E9C0FD0-90AE-636C-796D-2961E2B97C95}"/>
          </ac:picMkLst>
        </pc:picChg>
      </pc:sldChg>
      <pc:sldChg chg="addSp delSp modSp add mod setBg">
        <pc:chgData name="Jones Egydio" userId="00575a3e5205fb66" providerId="LiveId" clId="{75B78C7E-8377-4638-863C-38465E6730C7}" dt="2024-08-19T23:42:19.302" v="327"/>
        <pc:sldMkLst>
          <pc:docMk/>
          <pc:sldMk cId="2799005960" sldId="443"/>
        </pc:sldMkLst>
        <pc:spChg chg="mod">
          <ac:chgData name="Jones Egydio" userId="00575a3e5205fb66" providerId="LiveId" clId="{75B78C7E-8377-4638-863C-38465E6730C7}" dt="2024-08-19T23:37:14.091" v="266" actId="26606"/>
          <ac:spMkLst>
            <pc:docMk/>
            <pc:sldMk cId="2799005960" sldId="443"/>
            <ac:spMk id="412" creationId="{00000000-0000-0000-0000-000000000000}"/>
          </ac:spMkLst>
        </pc:spChg>
        <pc:spChg chg="mod ord">
          <ac:chgData name="Jones Egydio" userId="00575a3e5205fb66" providerId="LiveId" clId="{75B78C7E-8377-4638-863C-38465E6730C7}" dt="2024-08-19T23:37:14.091" v="266" actId="26606"/>
          <ac:spMkLst>
            <pc:docMk/>
            <pc:sldMk cId="2799005960" sldId="443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36:59.194" v="255" actId="26606"/>
          <ac:spMkLst>
            <pc:docMk/>
            <pc:sldMk cId="2799005960" sldId="443"/>
            <ac:spMk id="418" creationId="{2B97F24A-32CE-4C1C-A50D-3016B394DCFB}"/>
          </ac:spMkLst>
        </pc:spChg>
        <pc:spChg chg="add del">
          <ac:chgData name="Jones Egydio" userId="00575a3e5205fb66" providerId="LiveId" clId="{75B78C7E-8377-4638-863C-38465E6730C7}" dt="2024-08-19T23:36:59.194" v="255" actId="26606"/>
          <ac:spMkLst>
            <pc:docMk/>
            <pc:sldMk cId="2799005960" sldId="443"/>
            <ac:spMk id="420" creationId="{CD8B4F24-440B-49E9-B85D-733523DC064B}"/>
          </ac:spMkLst>
        </pc:spChg>
        <pc:spChg chg="add del">
          <ac:chgData name="Jones Egydio" userId="00575a3e5205fb66" providerId="LiveId" clId="{75B78C7E-8377-4638-863C-38465E6730C7}" dt="2024-08-19T23:37:00.265" v="257" actId="26606"/>
          <ac:spMkLst>
            <pc:docMk/>
            <pc:sldMk cId="2799005960" sldId="443"/>
            <ac:spMk id="422" creationId="{B95B9BA8-1D69-4796-85F5-B6D0BD52354B}"/>
          </ac:spMkLst>
        </pc:spChg>
        <pc:spChg chg="add del">
          <ac:chgData name="Jones Egydio" userId="00575a3e5205fb66" providerId="LiveId" clId="{75B78C7E-8377-4638-863C-38465E6730C7}" dt="2024-08-19T23:37:06.291" v="259" actId="26606"/>
          <ac:spMkLst>
            <pc:docMk/>
            <pc:sldMk cId="2799005960" sldId="443"/>
            <ac:spMk id="424" creationId="{C3896A03-3945-419A-B66B-4EE266EDD152}"/>
          </ac:spMkLst>
        </pc:spChg>
        <pc:spChg chg="add del">
          <ac:chgData name="Jones Egydio" userId="00575a3e5205fb66" providerId="LiveId" clId="{75B78C7E-8377-4638-863C-38465E6730C7}" dt="2024-08-19T23:37:06.291" v="259" actId="26606"/>
          <ac:spMkLst>
            <pc:docMk/>
            <pc:sldMk cId="2799005960" sldId="443"/>
            <ac:spMk id="425" creationId="{B34F5AD2-EDBD-4BBD-A55C-EAFFD0C7097A}"/>
          </ac:spMkLst>
        </pc:spChg>
        <pc:spChg chg="add del">
          <ac:chgData name="Jones Egydio" userId="00575a3e5205fb66" providerId="LiveId" clId="{75B78C7E-8377-4638-863C-38465E6730C7}" dt="2024-08-19T23:37:06.291" v="259" actId="26606"/>
          <ac:spMkLst>
            <pc:docMk/>
            <pc:sldMk cId="2799005960" sldId="443"/>
            <ac:spMk id="426" creationId="{450D3AD2-FA80-415F-A9CE-54D884561CD7}"/>
          </ac:spMkLst>
        </pc:spChg>
        <pc:spChg chg="add del">
          <ac:chgData name="Jones Egydio" userId="00575a3e5205fb66" providerId="LiveId" clId="{75B78C7E-8377-4638-863C-38465E6730C7}" dt="2024-08-19T23:37:10.230" v="261" actId="26606"/>
          <ac:spMkLst>
            <pc:docMk/>
            <pc:sldMk cId="2799005960" sldId="443"/>
            <ac:spMk id="428" creationId="{E9361D0E-0B35-42DA-8779-9780B96F55B1}"/>
          </ac:spMkLst>
        </pc:spChg>
        <pc:spChg chg="add del">
          <ac:chgData name="Jones Egydio" userId="00575a3e5205fb66" providerId="LiveId" clId="{75B78C7E-8377-4638-863C-38465E6730C7}" dt="2024-08-19T23:37:10.230" v="261" actId="26606"/>
          <ac:spMkLst>
            <pc:docMk/>
            <pc:sldMk cId="2799005960" sldId="443"/>
            <ac:spMk id="429" creationId="{6EECC08E-F4F5-429A-B70B-B378AC0B0CE7}"/>
          </ac:spMkLst>
        </pc:spChg>
        <pc:spChg chg="add del">
          <ac:chgData name="Jones Egydio" userId="00575a3e5205fb66" providerId="LiveId" clId="{75B78C7E-8377-4638-863C-38465E6730C7}" dt="2024-08-19T23:37:12.188" v="263" actId="26606"/>
          <ac:spMkLst>
            <pc:docMk/>
            <pc:sldMk cId="2799005960" sldId="443"/>
            <ac:spMk id="431" creationId="{9CE0A68D-28EF-49D9-B84B-5DAB38714976}"/>
          </ac:spMkLst>
        </pc:spChg>
        <pc:spChg chg="add del">
          <ac:chgData name="Jones Egydio" userId="00575a3e5205fb66" providerId="LiveId" clId="{75B78C7E-8377-4638-863C-38465E6730C7}" dt="2024-08-19T23:37:12.188" v="263" actId="26606"/>
          <ac:spMkLst>
            <pc:docMk/>
            <pc:sldMk cId="2799005960" sldId="443"/>
            <ac:spMk id="432" creationId="{1FA0C3DC-24DE-44E3-9D41-CAA5F3B20751}"/>
          </ac:spMkLst>
        </pc:spChg>
        <pc:spChg chg="add del">
          <ac:chgData name="Jones Egydio" userId="00575a3e5205fb66" providerId="LiveId" clId="{75B78C7E-8377-4638-863C-38465E6730C7}" dt="2024-08-19T23:37:14.064" v="265" actId="26606"/>
          <ac:spMkLst>
            <pc:docMk/>
            <pc:sldMk cId="2799005960" sldId="443"/>
            <ac:spMk id="434" creationId="{B95B9BA8-1D69-4796-85F5-B6D0BD52354B}"/>
          </ac:spMkLst>
        </pc:spChg>
        <pc:spChg chg="add">
          <ac:chgData name="Jones Egydio" userId="00575a3e5205fb66" providerId="LiveId" clId="{75B78C7E-8377-4638-863C-38465E6730C7}" dt="2024-08-19T23:37:14.091" v="266" actId="26606"/>
          <ac:spMkLst>
            <pc:docMk/>
            <pc:sldMk cId="2799005960" sldId="443"/>
            <ac:spMk id="441" creationId="{2B97F24A-32CE-4C1C-A50D-3016B394DCFB}"/>
          </ac:spMkLst>
        </pc:spChg>
        <pc:spChg chg="add">
          <ac:chgData name="Jones Egydio" userId="00575a3e5205fb66" providerId="LiveId" clId="{75B78C7E-8377-4638-863C-38465E6730C7}" dt="2024-08-19T23:37:14.091" v="266" actId="26606"/>
          <ac:spMkLst>
            <pc:docMk/>
            <pc:sldMk cId="2799005960" sldId="443"/>
            <ac:spMk id="442" creationId="{CD8B4F24-440B-49E9-B85D-733523DC064B}"/>
          </ac:spMkLst>
        </pc:spChg>
        <pc:grpChg chg="add del">
          <ac:chgData name="Jones Egydio" userId="00575a3e5205fb66" providerId="LiveId" clId="{75B78C7E-8377-4638-863C-38465E6730C7}" dt="2024-08-19T23:37:14.064" v="265" actId="26606"/>
          <ac:grpSpMkLst>
            <pc:docMk/>
            <pc:sldMk cId="2799005960" sldId="443"/>
            <ac:grpSpMk id="435" creationId="{D44E3F87-3D58-4B03-86B2-15A5C5B9C964}"/>
          </ac:grpSpMkLst>
        </pc:grpChg>
        <pc:picChg chg="add mod">
          <ac:chgData name="Jones Egydio" userId="00575a3e5205fb66" providerId="LiveId" clId="{75B78C7E-8377-4638-863C-38465E6730C7}" dt="2024-08-19T23:42:19.302" v="327"/>
          <ac:picMkLst>
            <pc:docMk/>
            <pc:sldMk cId="2799005960" sldId="443"/>
            <ac:picMk id="2" creationId="{82680BEF-6AE2-089F-1096-80119109E316}"/>
          </ac:picMkLst>
        </pc:picChg>
        <pc:picChg chg="mod">
          <ac:chgData name="Jones Egydio" userId="00575a3e5205fb66" providerId="LiveId" clId="{75B78C7E-8377-4638-863C-38465E6730C7}" dt="2024-08-19T23:37:24.546" v="267"/>
          <ac:picMkLst>
            <pc:docMk/>
            <pc:sldMk cId="2799005960" sldId="443"/>
            <ac:picMk id="4" creationId="{00000000-0000-0000-0000-000000000000}"/>
          </ac:picMkLst>
        </pc:picChg>
      </pc:sldChg>
      <pc:sldChg chg="addSp modSp add mod setBg">
        <pc:chgData name="Jones Egydio" userId="00575a3e5205fb66" providerId="LiveId" clId="{75B78C7E-8377-4638-863C-38465E6730C7}" dt="2024-08-19T23:42:16.106" v="326"/>
        <pc:sldMkLst>
          <pc:docMk/>
          <pc:sldMk cId="2697532181" sldId="444"/>
        </pc:sldMkLst>
        <pc:spChg chg="mod">
          <ac:chgData name="Jones Egydio" userId="00575a3e5205fb66" providerId="LiveId" clId="{75B78C7E-8377-4638-863C-38465E6730C7}" dt="2024-08-19T23:37:38.365" v="268" actId="26606"/>
          <ac:spMkLst>
            <pc:docMk/>
            <pc:sldMk cId="2697532181" sldId="444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7:38.365" v="268" actId="26606"/>
          <ac:spMkLst>
            <pc:docMk/>
            <pc:sldMk cId="2697532181" sldId="444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37:38.365" v="268" actId="26606"/>
          <ac:spMkLst>
            <pc:docMk/>
            <pc:sldMk cId="2697532181" sldId="444"/>
            <ac:spMk id="418" creationId="{2B97F24A-32CE-4C1C-A50D-3016B394DCFB}"/>
          </ac:spMkLst>
        </pc:spChg>
        <pc:spChg chg="add">
          <ac:chgData name="Jones Egydio" userId="00575a3e5205fb66" providerId="LiveId" clId="{75B78C7E-8377-4638-863C-38465E6730C7}" dt="2024-08-19T23:37:38.365" v="268" actId="26606"/>
          <ac:spMkLst>
            <pc:docMk/>
            <pc:sldMk cId="2697532181" sldId="444"/>
            <ac:spMk id="420" creationId="{CD8B4F24-440B-49E9-B85D-733523DC064B}"/>
          </ac:spMkLst>
        </pc:spChg>
        <pc:picChg chg="add mod">
          <ac:chgData name="Jones Egydio" userId="00575a3e5205fb66" providerId="LiveId" clId="{75B78C7E-8377-4638-863C-38465E6730C7}" dt="2024-08-19T23:42:16.106" v="326"/>
          <ac:picMkLst>
            <pc:docMk/>
            <pc:sldMk cId="2697532181" sldId="444"/>
            <ac:picMk id="2" creationId="{D7B18DC1-2886-D1C2-21D2-9B556C2E9CF5}"/>
          </ac:picMkLst>
        </pc:picChg>
        <pc:picChg chg="mod">
          <ac:chgData name="Jones Egydio" userId="00575a3e5205fb66" providerId="LiveId" clId="{75B78C7E-8377-4638-863C-38465E6730C7}" dt="2024-08-19T23:37:38.365" v="268" actId="26606"/>
          <ac:picMkLst>
            <pc:docMk/>
            <pc:sldMk cId="2697532181" sldId="444"/>
            <ac:picMk id="5" creationId="{00000000-0000-0000-0000-000000000000}"/>
          </ac:picMkLst>
        </pc:picChg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109261288" sldId="445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922543597" sldId="446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861492126" sldId="447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677987598" sldId="448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756903289" sldId="449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485195796" sldId="450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223672147" sldId="451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596388327" sldId="452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884268530" sldId="453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834600877" sldId="454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691267537" sldId="455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662114530" sldId="456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1906405132" sldId="457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973435722" sldId="458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577667668" sldId="459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443862465" sldId="460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352698382" sldId="461"/>
        </pc:sldMkLst>
      </pc:sldChg>
      <pc:sldChg chg="addSp delSp modSp add mod setBg">
        <pc:chgData name="Jones Egydio" userId="00575a3e5205fb66" providerId="LiveId" clId="{75B78C7E-8377-4638-863C-38465E6730C7}" dt="2024-08-19T23:43:04.163" v="335"/>
        <pc:sldMkLst>
          <pc:docMk/>
          <pc:sldMk cId="0" sldId="462"/>
        </pc:sldMkLst>
        <pc:spChg chg="mo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1986" creationId="{169D2BE3-6AAF-964D-28B8-9B78249FA471}"/>
          </ac:spMkLst>
        </pc:spChg>
        <pc:spChg chg="mod">
          <ac:chgData name="Jones Egydio" userId="00575a3e5205fb66" providerId="LiveId" clId="{75B78C7E-8377-4638-863C-38465E6730C7}" dt="2024-08-19T23:18:50.978" v="164" actId="1076"/>
          <ac:spMkLst>
            <pc:docMk/>
            <pc:sldMk cId="0" sldId="462"/>
            <ac:spMk id="41987" creationId="{2C3E000F-BA17-4F1B-6636-A52A458D62CF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1992" creationId="{09588DA8-065E-4F6F-8EFD-43104AB2E0CF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1994" creationId="{C4285719-470E-454C-AF62-8323075F1F5B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1996" creationId="{CD9FE4EF-C4D8-49A0-B2FF-81D8DB7D8A24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1998" creationId="{4300840D-0A0B-4512-BACA-B439D5B9C57C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2000" creationId="{D2B78728-A580-49A7-84F9-6EF6F583ADE0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2002" creationId="{38FAA1A1-D861-433F-88FA-1E9D6FD31D11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2004" creationId="{8D71EDA1-87BF-4D5D-AB79-F346FD19278A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06" creationId="{DEE2AD96-B495-4E06-9291-B71706F728CB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07" creationId="{53CF6D67-C5A8-4ADD-9E8E-1E38CA1D3166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08" creationId="{86909FA0-B515-4681-B7A8-FA281D133B94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09" creationId="{21C9FE86-FCC3-4A31-AA1C-C882262B7FE7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10" creationId="{7D96243B-ECED-4B71-8E06-AE9A285EAD20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11" creationId="{A09989E4-EFDC-4A90-A633-E0525FB4139E}"/>
          </ac:spMkLst>
        </pc:spChg>
        <pc:picChg chg="add mod">
          <ac:chgData name="Jones Egydio" userId="00575a3e5205fb66" providerId="LiveId" clId="{75B78C7E-8377-4638-863C-38465E6730C7}" dt="2024-08-19T23:43:04.163" v="335"/>
          <ac:picMkLst>
            <pc:docMk/>
            <pc:sldMk cId="0" sldId="462"/>
            <ac:picMk id="2" creationId="{84A2DA69-90E6-ABAB-4AE9-5554319985E8}"/>
          </ac:picMkLst>
        </pc:picChg>
      </pc:sldChg>
      <pc:sldChg chg="addSp delSp modSp add mod setBg">
        <pc:chgData name="Jones Egydio" userId="00575a3e5205fb66" providerId="LiveId" clId="{75B78C7E-8377-4638-863C-38465E6730C7}" dt="2024-08-19T23:36:01.326" v="245" actId="478"/>
        <pc:sldMkLst>
          <pc:docMk/>
          <pc:sldMk cId="0" sldId="463"/>
        </pc:sldMkLst>
        <pc:spChg chg="mod ord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34" creationId="{01A77B06-6A30-9CD6-FA49-E3DB7527E6EA}"/>
          </ac:spMkLst>
        </pc:spChg>
        <pc:spChg chg="del mod ord">
          <ac:chgData name="Jones Egydio" userId="00575a3e5205fb66" providerId="LiveId" clId="{75B78C7E-8377-4638-863C-38465E6730C7}" dt="2024-08-19T23:31:49.996" v="222" actId="478"/>
          <ac:spMkLst>
            <pc:docMk/>
            <pc:sldMk cId="0" sldId="463"/>
            <ac:spMk id="44035" creationId="{98CC27C0-7345-9CF5-A0EA-3B5C6FD53D8E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41" creationId="{73AD41DB-DF9F-49BC-85AE-6AB1840AD517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47" creationId="{6234BCC6-39B9-47D9-8BF8-C665401AE23C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48" creationId="{72A9CE9D-DAC3-40AF-B504-78A64A909F9D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49" creationId="{506D7452-6CDE-4381-86CE-07B2459383D5}"/>
          </ac:spMkLst>
        </pc:spChg>
        <pc:spChg chg="add del">
          <ac:chgData name="Jones Egydio" userId="00575a3e5205fb66" providerId="LiveId" clId="{75B78C7E-8377-4638-863C-38465E6730C7}" dt="2024-08-19T23:34:45.979" v="225" actId="26606"/>
          <ac:spMkLst>
            <pc:docMk/>
            <pc:sldMk cId="0" sldId="463"/>
            <ac:spMk id="44050" creationId="{6234BCC6-39B9-47D9-8BF8-C665401AE23C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51" creationId="{762DA937-8B55-4317-BD32-98D7AF30E39E}"/>
          </ac:spMkLst>
        </pc:spChg>
        <pc:spChg chg="add del">
          <ac:chgData name="Jones Egydio" userId="00575a3e5205fb66" providerId="LiveId" clId="{75B78C7E-8377-4638-863C-38465E6730C7}" dt="2024-08-19T23:34:45.979" v="225" actId="26606"/>
          <ac:spMkLst>
            <pc:docMk/>
            <pc:sldMk cId="0" sldId="463"/>
            <ac:spMk id="44052" creationId="{72A9CE9D-DAC3-40AF-B504-78A64A909F9D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53" creationId="{C52EE5A8-045B-4D39-8ED1-513334085EEC}"/>
          </ac:spMkLst>
        </pc:spChg>
        <pc:spChg chg="add del">
          <ac:chgData name="Jones Egydio" userId="00575a3e5205fb66" providerId="LiveId" clId="{75B78C7E-8377-4638-863C-38465E6730C7}" dt="2024-08-19T23:34:45.979" v="225" actId="26606"/>
          <ac:spMkLst>
            <pc:docMk/>
            <pc:sldMk cId="0" sldId="463"/>
            <ac:spMk id="44054" creationId="{506D7452-6CDE-4381-86CE-07B2459383D5}"/>
          </ac:spMkLst>
        </pc:spChg>
        <pc:spChg chg="add del">
          <ac:chgData name="Jones Egydio" userId="00575a3e5205fb66" providerId="LiveId" clId="{75B78C7E-8377-4638-863C-38465E6730C7}" dt="2024-08-19T23:34:45.979" v="225" actId="26606"/>
          <ac:spMkLst>
            <pc:docMk/>
            <pc:sldMk cId="0" sldId="463"/>
            <ac:spMk id="44056" creationId="{762DA937-8B55-4317-BD32-98D7AF30E39E}"/>
          </ac:spMkLst>
        </pc:spChg>
        <pc:spChg chg="add del">
          <ac:chgData name="Jones Egydio" userId="00575a3e5205fb66" providerId="LiveId" clId="{75B78C7E-8377-4638-863C-38465E6730C7}" dt="2024-08-19T23:34:45.979" v="225" actId="26606"/>
          <ac:spMkLst>
            <pc:docMk/>
            <pc:sldMk cId="0" sldId="463"/>
            <ac:spMk id="44058" creationId="{C52EE5A8-045B-4D39-8ED1-513334085EEC}"/>
          </ac:spMkLst>
        </pc:spChg>
        <pc:spChg chg="add del">
          <ac:chgData name="Jones Egydio" userId="00575a3e5205fb66" providerId="LiveId" clId="{75B78C7E-8377-4638-863C-38465E6730C7}" dt="2024-08-19T23:34:51.962" v="227" actId="26606"/>
          <ac:spMkLst>
            <pc:docMk/>
            <pc:sldMk cId="0" sldId="463"/>
            <ac:spMk id="44060" creationId="{FFCDD23B-75C8-427B-BD08-53C8156CD7CD}"/>
          </ac:spMkLst>
        </pc:spChg>
        <pc:spChg chg="add del">
          <ac:chgData name="Jones Egydio" userId="00575a3e5205fb66" providerId="LiveId" clId="{75B78C7E-8377-4638-863C-38465E6730C7}" dt="2024-08-19T23:34:51.962" v="227" actId="26606"/>
          <ac:spMkLst>
            <pc:docMk/>
            <pc:sldMk cId="0" sldId="463"/>
            <ac:spMk id="44061" creationId="{AFFC87AC-C919-4FE5-BAC3-39509E001152}"/>
          </ac:spMkLst>
        </pc:spChg>
        <pc:spChg chg="add del">
          <ac:chgData name="Jones Egydio" userId="00575a3e5205fb66" providerId="LiveId" clId="{75B78C7E-8377-4638-863C-38465E6730C7}" dt="2024-08-19T23:34:51.962" v="227" actId="26606"/>
          <ac:spMkLst>
            <pc:docMk/>
            <pc:sldMk cId="0" sldId="463"/>
            <ac:spMk id="44062" creationId="{AB5E08C4-8CDD-4623-A5B8-E998C6DEE3B7}"/>
          </ac:spMkLst>
        </pc:spChg>
        <pc:spChg chg="add del">
          <ac:chgData name="Jones Egydio" userId="00575a3e5205fb66" providerId="LiveId" clId="{75B78C7E-8377-4638-863C-38465E6730C7}" dt="2024-08-19T23:34:51.962" v="227" actId="26606"/>
          <ac:spMkLst>
            <pc:docMk/>
            <pc:sldMk cId="0" sldId="463"/>
            <ac:spMk id="44063" creationId="{15F33878-D502-4FFA-8ACE-F2AECDB2A23F}"/>
          </ac:spMkLst>
        </pc:spChg>
        <pc:spChg chg="add del">
          <ac:chgData name="Jones Egydio" userId="00575a3e5205fb66" providerId="LiveId" clId="{75B78C7E-8377-4638-863C-38465E6730C7}" dt="2024-08-19T23:35:07.614" v="229" actId="26606"/>
          <ac:spMkLst>
            <pc:docMk/>
            <pc:sldMk cId="0" sldId="463"/>
            <ac:spMk id="44065" creationId="{99ED5833-B85B-4103-8A3B-CAB0308E6C15}"/>
          </ac:spMkLst>
        </pc:spChg>
        <pc:spChg chg="add del">
          <ac:chgData name="Jones Egydio" userId="00575a3e5205fb66" providerId="LiveId" clId="{75B78C7E-8377-4638-863C-38465E6730C7}" dt="2024-08-19T23:35:16.078" v="231" actId="26606"/>
          <ac:spMkLst>
            <pc:docMk/>
            <pc:sldMk cId="0" sldId="463"/>
            <ac:spMk id="44067" creationId="{A93898FF-D987-4B0E-BFB4-85F5EB356D4D}"/>
          </ac:spMkLst>
        </pc:spChg>
        <pc:spChg chg="add del">
          <ac:chgData name="Jones Egydio" userId="00575a3e5205fb66" providerId="LiveId" clId="{75B78C7E-8377-4638-863C-38465E6730C7}" dt="2024-08-19T23:35:16.078" v="231" actId="26606"/>
          <ac:spMkLst>
            <pc:docMk/>
            <pc:sldMk cId="0" sldId="463"/>
            <ac:spMk id="44068" creationId="{C31A4873-64D0-418B-BA9D-D99C52A5FB8A}"/>
          </ac:spMkLst>
        </pc:spChg>
        <pc:spChg chg="add del">
          <ac:chgData name="Jones Egydio" userId="00575a3e5205fb66" providerId="LiveId" clId="{75B78C7E-8377-4638-863C-38465E6730C7}" dt="2024-08-19T23:35:16.078" v="231" actId="26606"/>
          <ac:spMkLst>
            <pc:docMk/>
            <pc:sldMk cId="0" sldId="463"/>
            <ac:spMk id="44070" creationId="{A737E5B8-8F31-4942-B159-B213C4D6D830}"/>
          </ac:spMkLst>
        </pc:spChg>
        <pc:spChg chg="add del">
          <ac:chgData name="Jones Egydio" userId="00575a3e5205fb66" providerId="LiveId" clId="{75B78C7E-8377-4638-863C-38465E6730C7}" dt="2024-08-19T23:35:16.078" v="231" actId="26606"/>
          <ac:spMkLst>
            <pc:docMk/>
            <pc:sldMk cId="0" sldId="463"/>
            <ac:spMk id="44071" creationId="{42A4FC2C-047E-45A5-965D-8E1E3BF09BC6}"/>
          </ac:spMkLst>
        </pc:spChg>
        <pc:spChg chg="add del">
          <ac:chgData name="Jones Egydio" userId="00575a3e5205fb66" providerId="LiveId" clId="{75B78C7E-8377-4638-863C-38465E6730C7}" dt="2024-08-19T23:35:16.078" v="231" actId="26606"/>
          <ac:spMkLst>
            <pc:docMk/>
            <pc:sldMk cId="0" sldId="463"/>
            <ac:spMk id="44072" creationId="{D12128B6-ED88-4712-866F-66C86EE34618}"/>
          </ac:spMkLst>
        </pc:spChg>
        <pc:spChg chg="add del">
          <ac:chgData name="Jones Egydio" userId="00575a3e5205fb66" providerId="LiveId" clId="{75B78C7E-8377-4638-863C-38465E6730C7}" dt="2024-08-19T23:35:24.088" v="233" actId="26606"/>
          <ac:spMkLst>
            <pc:docMk/>
            <pc:sldMk cId="0" sldId="463"/>
            <ac:spMk id="44074" creationId="{AC0749D4-5D79-415F-A4FE-C04AA9FAF637}"/>
          </ac:spMkLst>
        </pc:spChg>
        <pc:spChg chg="add del">
          <ac:chgData name="Jones Egydio" userId="00575a3e5205fb66" providerId="LiveId" clId="{75B78C7E-8377-4638-863C-38465E6730C7}" dt="2024-08-19T23:35:24.088" v="233" actId="26606"/>
          <ac:spMkLst>
            <pc:docMk/>
            <pc:sldMk cId="0" sldId="463"/>
            <ac:spMk id="44075" creationId="{E8C1EE2C-97A4-4801-8BC8-9D18F259BDAD}"/>
          </ac:spMkLst>
        </pc:spChg>
        <pc:grpChg chg="add del">
          <ac:chgData name="Jones Egydio" userId="00575a3e5205fb66" providerId="LiveId" clId="{75B78C7E-8377-4638-863C-38465E6730C7}" dt="2024-08-19T23:35:50.697" v="243" actId="26606"/>
          <ac:grpSpMkLst>
            <pc:docMk/>
            <pc:sldMk cId="0" sldId="463"/>
            <ac:grpSpMk id="44043" creationId="{A4AE1828-51FD-4AD7-BCF6-9AF5C696CE5D}"/>
          </ac:grpSpMkLst>
        </pc:grpChg>
        <pc:picChg chg="add del mod ord">
          <ac:chgData name="Jones Egydio" userId="00575a3e5205fb66" providerId="LiveId" clId="{75B78C7E-8377-4638-863C-38465E6730C7}" dt="2024-08-19T23:36:01.326" v="245" actId="478"/>
          <ac:picMkLst>
            <pc:docMk/>
            <pc:sldMk cId="0" sldId="463"/>
            <ac:picMk id="3" creationId="{0A7A2360-189E-433E-5C62-1A78D720AA94}"/>
          </ac:picMkLst>
        </pc:picChg>
        <pc:picChg chg="mod ord">
          <ac:chgData name="Jones Egydio" userId="00575a3e5205fb66" providerId="LiveId" clId="{75B78C7E-8377-4638-863C-38465E6730C7}" dt="2024-08-19T23:35:50.697" v="243" actId="26606"/>
          <ac:picMkLst>
            <pc:docMk/>
            <pc:sldMk cId="0" sldId="463"/>
            <ac:picMk id="44036" creationId="{410EA17C-234A-D56B-A974-C2D476877395}"/>
          </ac:picMkLst>
        </pc:picChg>
        <pc:picChg chg="add del">
          <ac:chgData name="Jones Egydio" userId="00575a3e5205fb66" providerId="LiveId" clId="{75B78C7E-8377-4638-863C-38465E6730C7}" dt="2024-08-19T23:35:16.078" v="231" actId="26606"/>
          <ac:picMkLst>
            <pc:docMk/>
            <pc:sldMk cId="0" sldId="463"/>
            <ac:picMk id="44069" creationId="{5516C1EB-8D62-4BF0-92B5-02E6AE43B1F3}"/>
          </ac:picMkLst>
        </pc:picChg>
      </pc:sldChg>
      <pc:sldChg chg="addSp modSp add mod setBg">
        <pc:chgData name="Jones Egydio" userId="00575a3e5205fb66" providerId="LiveId" clId="{75B78C7E-8377-4638-863C-38465E6730C7}" dt="2024-08-19T23:42:12.889" v="325"/>
        <pc:sldMkLst>
          <pc:docMk/>
          <pc:sldMk cId="973434964" sldId="464"/>
        </pc:sldMkLst>
        <pc:spChg chg="mod">
          <ac:chgData name="Jones Egydio" userId="00575a3e5205fb66" providerId="LiveId" clId="{75B78C7E-8377-4638-863C-38465E6730C7}" dt="2024-08-19T23:37:47.061" v="269" actId="26606"/>
          <ac:spMkLst>
            <pc:docMk/>
            <pc:sldMk cId="973434964" sldId="464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7:47.061" v="269" actId="26606"/>
          <ac:spMkLst>
            <pc:docMk/>
            <pc:sldMk cId="973434964" sldId="464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37:47.061" v="269" actId="26606"/>
          <ac:spMkLst>
            <pc:docMk/>
            <pc:sldMk cId="973434964" sldId="464"/>
            <ac:spMk id="418" creationId="{2B97F24A-32CE-4C1C-A50D-3016B394DCFB}"/>
          </ac:spMkLst>
        </pc:spChg>
        <pc:spChg chg="add">
          <ac:chgData name="Jones Egydio" userId="00575a3e5205fb66" providerId="LiveId" clId="{75B78C7E-8377-4638-863C-38465E6730C7}" dt="2024-08-19T23:37:47.061" v="269" actId="26606"/>
          <ac:spMkLst>
            <pc:docMk/>
            <pc:sldMk cId="973434964" sldId="464"/>
            <ac:spMk id="420" creationId="{CD8B4F24-440B-49E9-B85D-733523DC064B}"/>
          </ac:spMkLst>
        </pc:spChg>
        <pc:picChg chg="add mod">
          <ac:chgData name="Jones Egydio" userId="00575a3e5205fb66" providerId="LiveId" clId="{75B78C7E-8377-4638-863C-38465E6730C7}" dt="2024-08-19T23:42:12.889" v="325"/>
          <ac:picMkLst>
            <pc:docMk/>
            <pc:sldMk cId="973434964" sldId="464"/>
            <ac:picMk id="2" creationId="{BBD28B81-7C13-0195-6D04-548047E3E3C4}"/>
          </ac:picMkLst>
        </pc:picChg>
        <pc:picChg chg="mod">
          <ac:chgData name="Jones Egydio" userId="00575a3e5205fb66" providerId="LiveId" clId="{75B78C7E-8377-4638-863C-38465E6730C7}" dt="2024-08-19T23:37:59.311" v="271" actId="1076"/>
          <ac:picMkLst>
            <pc:docMk/>
            <pc:sldMk cId="973434964" sldId="464"/>
            <ac:picMk id="6" creationId="{00000000-0000-0000-0000-000000000000}"/>
          </ac:picMkLst>
        </pc:picChg>
      </pc:sldChg>
      <pc:sldChg chg="addSp modSp add mod setBg">
        <pc:chgData name="Jones Egydio" userId="00575a3e5205fb66" providerId="LiveId" clId="{75B78C7E-8377-4638-863C-38465E6730C7}" dt="2024-08-19T23:42:11.472" v="324"/>
        <pc:sldMkLst>
          <pc:docMk/>
          <pc:sldMk cId="854655029" sldId="465"/>
        </pc:sldMkLst>
        <pc:spChg chg="mod">
          <ac:chgData name="Jones Egydio" userId="00575a3e5205fb66" providerId="LiveId" clId="{75B78C7E-8377-4638-863C-38465E6730C7}" dt="2024-08-19T23:41:54.445" v="321" actId="207"/>
          <ac:spMkLst>
            <pc:docMk/>
            <pc:sldMk cId="854655029" sldId="465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41:59.474" v="322" actId="14100"/>
          <ac:spMkLst>
            <pc:docMk/>
            <pc:sldMk cId="854655029" sldId="465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38:03.223" v="272" actId="26606"/>
          <ac:spMkLst>
            <pc:docMk/>
            <pc:sldMk cId="854655029" sldId="465"/>
            <ac:spMk id="418" creationId="{32AEEBC8-9D30-42EF-95F2-386C2653FBF0}"/>
          </ac:spMkLst>
        </pc:spChg>
        <pc:spChg chg="add">
          <ac:chgData name="Jones Egydio" userId="00575a3e5205fb66" providerId="LiveId" clId="{75B78C7E-8377-4638-863C-38465E6730C7}" dt="2024-08-19T23:38:03.223" v="272" actId="26606"/>
          <ac:spMkLst>
            <pc:docMk/>
            <pc:sldMk cId="854655029" sldId="465"/>
            <ac:spMk id="420" creationId="{3529E97A-97C3-40EA-8A04-5C02398D568F}"/>
          </ac:spMkLst>
        </pc:spChg>
        <pc:spChg chg="add">
          <ac:chgData name="Jones Egydio" userId="00575a3e5205fb66" providerId="LiveId" clId="{75B78C7E-8377-4638-863C-38465E6730C7}" dt="2024-08-19T23:38:03.223" v="272" actId="26606"/>
          <ac:spMkLst>
            <pc:docMk/>
            <pc:sldMk cId="854655029" sldId="465"/>
            <ac:spMk id="422" creationId="{59FA8C2E-A5A7-4490-927A-7CD58343EDBB}"/>
          </ac:spMkLst>
        </pc:spChg>
        <pc:picChg chg="add mod">
          <ac:chgData name="Jones Egydio" userId="00575a3e5205fb66" providerId="LiveId" clId="{75B78C7E-8377-4638-863C-38465E6730C7}" dt="2024-08-19T23:41:21.783" v="299"/>
          <ac:picMkLst>
            <pc:docMk/>
            <pc:sldMk cId="854655029" sldId="465"/>
            <ac:picMk id="2" creationId="{463A419C-6697-E569-9F0C-747EB488A4A0}"/>
          </ac:picMkLst>
        </pc:picChg>
        <pc:picChg chg="add mod">
          <ac:chgData name="Jones Egydio" userId="00575a3e5205fb66" providerId="LiveId" clId="{75B78C7E-8377-4638-863C-38465E6730C7}" dt="2024-08-19T23:42:11.472" v="324"/>
          <ac:picMkLst>
            <pc:docMk/>
            <pc:sldMk cId="854655029" sldId="465"/>
            <ac:picMk id="3" creationId="{5D1B2698-3062-C056-0CAF-BE83EAEA5D41}"/>
          </ac:picMkLst>
        </pc:picChg>
        <pc:picChg chg="mod">
          <ac:chgData name="Jones Egydio" userId="00575a3e5205fb66" providerId="LiveId" clId="{75B78C7E-8377-4638-863C-38465E6730C7}" dt="2024-08-19T23:38:03.223" v="272" actId="26606"/>
          <ac:picMkLst>
            <pc:docMk/>
            <pc:sldMk cId="854655029" sldId="465"/>
            <ac:picMk id="5" creationId="{00000000-0000-0000-0000-000000000000}"/>
          </ac:picMkLst>
        </pc:picChg>
      </pc:sldChg>
      <pc:sldChg chg="addSp modSp add mod setBg">
        <pc:chgData name="Jones Egydio" userId="00575a3e5205fb66" providerId="LiveId" clId="{75B78C7E-8377-4638-863C-38465E6730C7}" dt="2024-08-19T23:38:18.882" v="276" actId="962"/>
        <pc:sldMkLst>
          <pc:docMk/>
          <pc:sldMk cId="4272070045" sldId="466"/>
        </pc:sldMkLst>
        <pc:spChg chg="mod">
          <ac:chgData name="Jones Egydio" userId="00575a3e5205fb66" providerId="LiveId" clId="{75B78C7E-8377-4638-863C-38465E6730C7}" dt="2024-08-19T23:38:10.039" v="273" actId="26606"/>
          <ac:spMkLst>
            <pc:docMk/>
            <pc:sldMk cId="4272070045" sldId="466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8:10.039" v="273" actId="26606"/>
          <ac:spMkLst>
            <pc:docMk/>
            <pc:sldMk cId="4272070045" sldId="466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38:10.039" v="273" actId="26606"/>
          <ac:spMkLst>
            <pc:docMk/>
            <pc:sldMk cId="4272070045" sldId="466"/>
            <ac:spMk id="418" creationId="{2B97F24A-32CE-4C1C-A50D-3016B394DCFB}"/>
          </ac:spMkLst>
        </pc:spChg>
        <pc:spChg chg="add">
          <ac:chgData name="Jones Egydio" userId="00575a3e5205fb66" providerId="LiveId" clId="{75B78C7E-8377-4638-863C-38465E6730C7}" dt="2024-08-19T23:38:10.039" v="273" actId="26606"/>
          <ac:spMkLst>
            <pc:docMk/>
            <pc:sldMk cId="4272070045" sldId="466"/>
            <ac:spMk id="420" creationId="{CD8B4F24-440B-49E9-B85D-733523DC064B}"/>
          </ac:spMkLst>
        </pc:spChg>
        <pc:picChg chg="mod">
          <ac:chgData name="Jones Egydio" userId="00575a3e5205fb66" providerId="LiveId" clId="{75B78C7E-8377-4638-863C-38465E6730C7}" dt="2024-08-19T23:38:18.882" v="276" actId="962"/>
          <ac:picMkLst>
            <pc:docMk/>
            <pc:sldMk cId="4272070045" sldId="466"/>
            <ac:picMk id="6" creationId="{00000000-0000-0000-0000-000000000000}"/>
          </ac:picMkLst>
        </pc:picChg>
      </pc:sldChg>
      <pc:sldChg chg="addSp delSp modSp add mod setBg">
        <pc:chgData name="Jones Egydio" userId="00575a3e5205fb66" providerId="LiveId" clId="{75B78C7E-8377-4638-863C-38465E6730C7}" dt="2024-08-19T23:41:03.723" v="296"/>
        <pc:sldMkLst>
          <pc:docMk/>
          <pc:sldMk cId="0" sldId="467"/>
        </pc:sldMkLst>
        <pc:spChg chg="add mod">
          <ac:chgData name="Jones Egydio" userId="00575a3e5205fb66" providerId="LiveId" clId="{75B78C7E-8377-4638-863C-38465E6730C7}" dt="2024-08-19T23:40:50.784" v="295" actId="1076"/>
          <ac:spMkLst>
            <pc:docMk/>
            <pc:sldMk cId="0" sldId="467"/>
            <ac:spMk id="3" creationId="{9527DB09-E808-7706-00B2-66CE0EFDBAF0}"/>
          </ac:spMkLst>
        </pc:spChg>
        <pc:spChg chg="mod">
          <ac:chgData name="Jones Egydio" userId="00575a3e5205fb66" providerId="LiveId" clId="{75B78C7E-8377-4638-863C-38465E6730C7}" dt="2024-08-19T23:38:54.705" v="286" actId="26606"/>
          <ac:spMkLst>
            <pc:docMk/>
            <pc:sldMk cId="0" sldId="467"/>
            <ac:spMk id="68610" creationId="{6154B237-5905-80BB-C4AF-AED95E5AB5C3}"/>
          </ac:spMkLst>
        </pc:spChg>
        <pc:spChg chg="mod">
          <ac:chgData name="Jones Egydio" userId="00575a3e5205fb66" providerId="LiveId" clId="{75B78C7E-8377-4638-863C-38465E6730C7}" dt="2024-08-19T23:38:54.705" v="286" actId="26606"/>
          <ac:spMkLst>
            <pc:docMk/>
            <pc:sldMk cId="0" sldId="467"/>
            <ac:spMk id="68611" creationId="{0900E161-C67D-CC35-C817-7FCF75F9FA7E}"/>
          </ac:spMkLst>
        </pc:spChg>
        <pc:spChg chg="add del">
          <ac:chgData name="Jones Egydio" userId="00575a3e5205fb66" providerId="LiveId" clId="{75B78C7E-8377-4638-863C-38465E6730C7}" dt="2024-08-19T23:38:53.204" v="283" actId="26606"/>
          <ac:spMkLst>
            <pc:docMk/>
            <pc:sldMk cId="0" sldId="467"/>
            <ac:spMk id="68617" creationId="{2B97F24A-32CE-4C1C-A50D-3016B394DCFB}"/>
          </ac:spMkLst>
        </pc:spChg>
        <pc:spChg chg="add del">
          <ac:chgData name="Jones Egydio" userId="00575a3e5205fb66" providerId="LiveId" clId="{75B78C7E-8377-4638-863C-38465E6730C7}" dt="2024-08-19T23:38:53.204" v="283" actId="26606"/>
          <ac:spMkLst>
            <pc:docMk/>
            <pc:sldMk cId="0" sldId="467"/>
            <ac:spMk id="68619" creationId="{CD8B4F24-440B-49E9-B85D-733523DC064B}"/>
          </ac:spMkLst>
        </pc:spChg>
        <pc:spChg chg="add del">
          <ac:chgData name="Jones Egydio" userId="00575a3e5205fb66" providerId="LiveId" clId="{75B78C7E-8377-4638-863C-38465E6730C7}" dt="2024-08-19T23:38:54.685" v="285" actId="26606"/>
          <ac:spMkLst>
            <pc:docMk/>
            <pc:sldMk cId="0" sldId="467"/>
            <ac:spMk id="68621" creationId="{F13C74B1-5B17-4795-BED0-7140497B445A}"/>
          </ac:spMkLst>
        </pc:spChg>
        <pc:spChg chg="add del">
          <ac:chgData name="Jones Egydio" userId="00575a3e5205fb66" providerId="LiveId" clId="{75B78C7E-8377-4638-863C-38465E6730C7}" dt="2024-08-19T23:38:54.685" v="285" actId="26606"/>
          <ac:spMkLst>
            <pc:docMk/>
            <pc:sldMk cId="0" sldId="467"/>
            <ac:spMk id="68622" creationId="{D4974D33-8DC5-464E-8C6D-BE58F0669C17}"/>
          </ac:spMkLst>
        </pc:spChg>
        <pc:spChg chg="add">
          <ac:chgData name="Jones Egydio" userId="00575a3e5205fb66" providerId="LiveId" clId="{75B78C7E-8377-4638-863C-38465E6730C7}" dt="2024-08-19T23:38:54.705" v="286" actId="26606"/>
          <ac:spMkLst>
            <pc:docMk/>
            <pc:sldMk cId="0" sldId="467"/>
            <ac:spMk id="68624" creationId="{2B97F24A-32CE-4C1C-A50D-3016B394DCFB}"/>
          </ac:spMkLst>
        </pc:spChg>
        <pc:spChg chg="add">
          <ac:chgData name="Jones Egydio" userId="00575a3e5205fb66" providerId="LiveId" clId="{75B78C7E-8377-4638-863C-38465E6730C7}" dt="2024-08-19T23:38:54.705" v="286" actId="26606"/>
          <ac:spMkLst>
            <pc:docMk/>
            <pc:sldMk cId="0" sldId="467"/>
            <ac:spMk id="68625" creationId="{6357EC4F-235E-4222-A36F-C7878ACE37F2}"/>
          </ac:spMkLst>
        </pc:spChg>
        <pc:picChg chg="add mod">
          <ac:chgData name="Jones Egydio" userId="00575a3e5205fb66" providerId="LiveId" clId="{75B78C7E-8377-4638-863C-38465E6730C7}" dt="2024-08-19T23:41:03.723" v="296"/>
          <ac:picMkLst>
            <pc:docMk/>
            <pc:sldMk cId="0" sldId="467"/>
            <ac:picMk id="4" creationId="{8EFE6F65-9A88-2A1F-8DF8-E6666F991699}"/>
          </ac:picMkLst>
        </pc:picChg>
        <pc:picChg chg="mod">
          <ac:chgData name="Jones Egydio" userId="00575a3e5205fb66" providerId="LiveId" clId="{75B78C7E-8377-4638-863C-38465E6730C7}" dt="2024-08-19T23:38:54.705" v="286" actId="26606"/>
          <ac:picMkLst>
            <pc:docMk/>
            <pc:sldMk cId="0" sldId="467"/>
            <ac:picMk id="68612" creationId="{DA373AB4-9807-6667-B258-190588248B3C}"/>
          </ac:picMkLst>
        </pc:picChg>
      </pc:sldChg>
      <pc:sldChg chg="addSp delSp modSp add mod">
        <pc:chgData name="Jones Egydio" userId="00575a3e5205fb66" providerId="LiveId" clId="{75B78C7E-8377-4638-863C-38465E6730C7}" dt="2024-08-19T23:42:24.512" v="328"/>
        <pc:sldMkLst>
          <pc:docMk/>
          <pc:sldMk cId="3883464239" sldId="468"/>
        </pc:sldMkLst>
        <pc:spChg chg="mod or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34" creationId="{01A77B06-6A30-9CD6-FA49-E3DB7527E6EA}"/>
          </ac:spMkLst>
        </pc:spChg>
        <pc:spChg chg="del">
          <ac:chgData name="Jones Egydio" userId="00575a3e5205fb66" providerId="LiveId" clId="{75B78C7E-8377-4638-863C-38465E6730C7}" dt="2024-08-19T23:36:08.226" v="248" actId="26606"/>
          <ac:spMkLst>
            <pc:docMk/>
            <pc:sldMk cId="3883464239" sldId="468"/>
            <ac:spMk id="44041" creationId="{73AD41DB-DF9F-49BC-85AE-6AB1840AD517}"/>
          </ac:spMkLst>
        </pc:spChg>
        <pc:spChg chg="add del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50" creationId="{C1DD1A8A-57D5-4A81-AD04-532B043C5611}"/>
          </ac:spMkLst>
        </pc:spChg>
        <pc:spChg chg="add del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52" creationId="{007891EC-4501-44ED-A8C8-B11B6DB767AB}"/>
          </ac:spMkLst>
        </pc:spChg>
        <pc:spChg chg="ad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57" creationId="{A8384FB5-9ADC-4DDC-881B-597D56F5B15D}"/>
          </ac:spMkLst>
        </pc:spChg>
        <pc:spChg chg="ad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59" creationId="{91E5A9A7-95C6-4F4F-B00E-C82E07FE62EF}"/>
          </ac:spMkLst>
        </pc:spChg>
        <pc:spChg chg="ad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61" creationId="{D07DD2DE-F619-49DD-B5E7-03A290FF4ED1}"/>
          </ac:spMkLst>
        </pc:spChg>
        <pc:spChg chg="ad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63" creationId="{85149191-5F60-4A28-AAFF-039F96B0F3EC}"/>
          </ac:spMkLst>
        </pc:spChg>
        <pc:spChg chg="ad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65" creationId="{F8260ED5-17F7-4158-B241-D51DD4CF1B7E}"/>
          </ac:spMkLst>
        </pc:spChg>
        <pc:grpChg chg="del">
          <ac:chgData name="Jones Egydio" userId="00575a3e5205fb66" providerId="LiveId" clId="{75B78C7E-8377-4638-863C-38465E6730C7}" dt="2024-08-19T23:36:08.226" v="248" actId="26606"/>
          <ac:grpSpMkLst>
            <pc:docMk/>
            <pc:sldMk cId="3883464239" sldId="468"/>
            <ac:grpSpMk id="44043" creationId="{A4AE1828-51FD-4AD7-BCF6-9AF5C696CE5D}"/>
          </ac:grpSpMkLst>
        </pc:grpChg>
        <pc:picChg chg="add mod">
          <ac:chgData name="Jones Egydio" userId="00575a3e5205fb66" providerId="LiveId" clId="{75B78C7E-8377-4638-863C-38465E6730C7}" dt="2024-08-19T23:42:24.512" v="328"/>
          <ac:picMkLst>
            <pc:docMk/>
            <pc:sldMk cId="3883464239" sldId="468"/>
            <ac:picMk id="2" creationId="{674E4196-4A3E-DB98-6DBF-9B0D4537806C}"/>
          </ac:picMkLst>
        </pc:picChg>
        <pc:picChg chg="mod ord">
          <ac:chgData name="Jones Egydio" userId="00575a3e5205fb66" providerId="LiveId" clId="{75B78C7E-8377-4638-863C-38465E6730C7}" dt="2024-08-19T23:36:47.356" v="253"/>
          <ac:picMkLst>
            <pc:docMk/>
            <pc:sldMk cId="3883464239" sldId="468"/>
            <ac:picMk id="3" creationId="{0A7A2360-189E-433E-5C62-1A78D720AA94}"/>
          </ac:picMkLst>
        </pc:picChg>
        <pc:picChg chg="del mod">
          <ac:chgData name="Jones Egydio" userId="00575a3e5205fb66" providerId="LiveId" clId="{75B78C7E-8377-4638-863C-38465E6730C7}" dt="2024-08-19T23:36:03.558" v="247" actId="478"/>
          <ac:picMkLst>
            <pc:docMk/>
            <pc:sldMk cId="3883464239" sldId="468"/>
            <ac:picMk id="44036" creationId="{410EA17C-234A-D56B-A974-C2D476877395}"/>
          </ac:picMkLst>
        </pc:picChg>
      </pc:sldChg>
    </pc:docChg>
  </pc:docChgLst>
  <pc:docChgLst>
    <pc:chgData name="Jones Egydio" userId="00575a3e5205fb66" providerId="LiveId" clId="{C178B699-ECE0-4519-9CC6-D5B3981A4DCF}"/>
    <pc:docChg chg="undo custSel addSld delSld modSld">
      <pc:chgData name="Jones Egydio" userId="00575a3e5205fb66" providerId="LiveId" clId="{C178B699-ECE0-4519-9CC6-D5B3981A4DCF}" dt="2024-08-13T22:09:07.524" v="107" actId="2696"/>
      <pc:docMkLst>
        <pc:docMk/>
      </pc:docMkLst>
      <pc:sldChg chg="addSp modSp mod">
        <pc:chgData name="Jones Egydio" userId="00575a3e5205fb66" providerId="LiveId" clId="{C178B699-ECE0-4519-9CC6-D5B3981A4DCF}" dt="2024-08-13T21:51:58.831" v="18" actId="1037"/>
        <pc:sldMkLst>
          <pc:docMk/>
          <pc:sldMk cId="3861492126" sldId="447"/>
        </pc:sldMkLst>
        <pc:spChg chg="add mod">
          <ac:chgData name="Jones Egydio" userId="00575a3e5205fb66" providerId="LiveId" clId="{C178B699-ECE0-4519-9CC6-D5B3981A4DCF}" dt="2024-08-13T21:51:58.831" v="18" actId="1037"/>
          <ac:spMkLst>
            <pc:docMk/>
            <pc:sldMk cId="3861492126" sldId="447"/>
            <ac:spMk id="2" creationId="{E6E3F7E6-73CA-8E5C-70D1-80CB1B5BA36C}"/>
          </ac:spMkLst>
        </pc:spChg>
      </pc:sldChg>
      <pc:sldChg chg="modSp">
        <pc:chgData name="Jones Egydio" userId="00575a3e5205fb66" providerId="LiveId" clId="{C178B699-ECE0-4519-9CC6-D5B3981A4DCF}" dt="2024-08-13T21:53:34.051" v="48" actId="20577"/>
        <pc:sldMkLst>
          <pc:docMk/>
          <pc:sldMk cId="2677987598" sldId="448"/>
        </pc:sldMkLst>
        <pc:spChg chg="mod">
          <ac:chgData name="Jones Egydio" userId="00575a3e5205fb66" providerId="LiveId" clId="{C178B699-ECE0-4519-9CC6-D5B3981A4DCF}" dt="2024-08-13T21:53:34.051" v="48" actId="20577"/>
          <ac:spMkLst>
            <pc:docMk/>
            <pc:sldMk cId="2677987598" sldId="448"/>
            <ac:spMk id="2" creationId="{57B7F209-5611-A039-6103-6C6D2BF98B85}"/>
          </ac:spMkLst>
        </pc:spChg>
      </pc:sldChg>
      <pc:sldChg chg="modSp add del mod modShow">
        <pc:chgData name="Jones Egydio" userId="00575a3e5205fb66" providerId="LiveId" clId="{C178B699-ECE0-4519-9CC6-D5B3981A4DCF}" dt="2024-08-13T22:09:07.524" v="107" actId="2696"/>
        <pc:sldMkLst>
          <pc:docMk/>
          <pc:sldMk cId="756903289" sldId="449"/>
        </pc:sldMkLst>
        <pc:spChg chg="mod">
          <ac:chgData name="Jones Egydio" userId="00575a3e5205fb66" providerId="LiveId" clId="{C178B699-ECE0-4519-9CC6-D5B3981A4DCF}" dt="2024-08-13T22:04:35.343" v="105" actId="20577"/>
          <ac:spMkLst>
            <pc:docMk/>
            <pc:sldMk cId="756903289" sldId="449"/>
            <ac:spMk id="3" creationId="{1537DC21-F5D8-96A7-7141-6DFF5CC599D8}"/>
          </ac:spMkLst>
        </pc:spChg>
      </pc:sldChg>
      <pc:sldChg chg="modSp mod">
        <pc:chgData name="Jones Egydio" userId="00575a3e5205fb66" providerId="LiveId" clId="{C178B699-ECE0-4519-9CC6-D5B3981A4DCF}" dt="2024-08-13T21:49:06.636" v="0" actId="15"/>
        <pc:sldMkLst>
          <pc:docMk/>
          <pc:sldMk cId="662114530" sldId="456"/>
        </pc:sldMkLst>
        <pc:spChg chg="mod">
          <ac:chgData name="Jones Egydio" userId="00575a3e5205fb66" providerId="LiveId" clId="{C178B699-ECE0-4519-9CC6-D5B3981A4DCF}" dt="2024-08-13T21:49:06.636" v="0" actId="15"/>
          <ac:spMkLst>
            <pc:docMk/>
            <pc:sldMk cId="662114530" sldId="456"/>
            <ac:spMk id="3" creationId="{06B0DA35-8481-934F-6FF0-9834677C213C}"/>
          </ac:spMkLst>
        </pc:spChg>
      </pc:sldChg>
      <pc:sldChg chg="addSp delSp modSp mod">
        <pc:chgData name="Jones Egydio" userId="00575a3e5205fb66" providerId="LiveId" clId="{C178B699-ECE0-4519-9CC6-D5B3981A4DCF}" dt="2024-08-13T21:50:43.782" v="13" actId="1076"/>
        <pc:sldMkLst>
          <pc:docMk/>
          <pc:sldMk cId="2973435722" sldId="458"/>
        </pc:sldMkLst>
        <pc:picChg chg="add del mod">
          <ac:chgData name="Jones Egydio" userId="00575a3e5205fb66" providerId="LiveId" clId="{C178B699-ECE0-4519-9CC6-D5B3981A4DCF}" dt="2024-08-13T21:50:43.782" v="13" actId="1076"/>
          <ac:picMkLst>
            <pc:docMk/>
            <pc:sldMk cId="2973435722" sldId="458"/>
            <ac:picMk id="4" creationId="{47845BFB-9715-B4C6-E256-B9F327CB5CD3}"/>
          </ac:picMkLst>
        </pc:picChg>
        <pc:picChg chg="add mod">
          <ac:chgData name="Jones Egydio" userId="00575a3e5205fb66" providerId="LiveId" clId="{C178B699-ECE0-4519-9CC6-D5B3981A4DCF}" dt="2024-08-13T21:50:33.740" v="9" actId="1076"/>
          <ac:picMkLst>
            <pc:docMk/>
            <pc:sldMk cId="2973435722" sldId="458"/>
            <ac:picMk id="9" creationId="{C20993C6-F320-CFC1-1774-679DB87C9C34}"/>
          </ac:picMkLst>
        </pc:picChg>
      </pc:sldChg>
    </pc:docChg>
  </pc:docChgLst>
  <pc:docChgLst>
    <pc:chgData name="Jones Egydio" userId="00575a3e5205fb66" providerId="LiveId" clId="{323C8ED6-5B80-2C4A-867A-3E759AA5C369}"/>
    <pc:docChg chg="undo custSel addSld delSld modSld sldOrd">
      <pc:chgData name="Jones Egydio" userId="00575a3e5205fb66" providerId="LiveId" clId="{323C8ED6-5B80-2C4A-867A-3E759AA5C369}" dt="2024-08-11T19:13:55.553" v="857" actId="20577"/>
      <pc:docMkLst>
        <pc:docMk/>
      </pc:docMkLst>
      <pc:sldChg chg="modSp mod">
        <pc:chgData name="Jones Egydio" userId="00575a3e5205fb66" providerId="LiveId" clId="{323C8ED6-5B80-2C4A-867A-3E759AA5C369}" dt="2024-08-11T16:29:29.798" v="364" actId="20577"/>
        <pc:sldMkLst>
          <pc:docMk/>
          <pc:sldMk cId="2823354560" sldId="256"/>
        </pc:sldMkLst>
        <pc:spChg chg="mod">
          <ac:chgData name="Jones Egydio" userId="00575a3e5205fb66" providerId="LiveId" clId="{323C8ED6-5B80-2C4A-867A-3E759AA5C369}" dt="2024-08-11T16:29:29.798" v="364" actId="20577"/>
          <ac:spMkLst>
            <pc:docMk/>
            <pc:sldMk cId="2823354560" sldId="256"/>
            <ac:spMk id="2" creationId="{AD8B3B83-7D3C-4231-8D90-9C379CF8A5F9}"/>
          </ac:spMkLst>
        </pc:spChg>
      </pc:sldChg>
      <pc:sldChg chg="modSp">
        <pc:chgData name="Jones Egydio" userId="00575a3e5205fb66" providerId="LiveId" clId="{323C8ED6-5B80-2C4A-867A-3E759AA5C369}" dt="2024-08-11T19:13:55.553" v="857" actId="20577"/>
        <pc:sldMkLst>
          <pc:docMk/>
          <pc:sldMk cId="3782940183" sldId="279"/>
        </pc:sldMkLst>
        <pc:spChg chg="mod">
          <ac:chgData name="Jones Egydio" userId="00575a3e5205fb66" providerId="LiveId" clId="{323C8ED6-5B80-2C4A-867A-3E759AA5C369}" dt="2024-08-11T19:13:55.553" v="857" actId="20577"/>
          <ac:spMkLst>
            <pc:docMk/>
            <pc:sldMk cId="3782940183" sldId="279"/>
            <ac:spMk id="7" creationId="{8E1DD653-D0C4-47D1-B4B9-2BE76C870DE1}"/>
          </ac:spMkLst>
        </pc:spChg>
      </pc:sldChg>
      <pc:sldChg chg="addSp delSp modSp mod">
        <pc:chgData name="Jones Egydio" userId="00575a3e5205fb66" providerId="LiveId" clId="{323C8ED6-5B80-2C4A-867A-3E759AA5C369}" dt="2024-08-11T16:34:56.128" v="465"/>
        <pc:sldMkLst>
          <pc:docMk/>
          <pc:sldMk cId="2963953742" sldId="310"/>
        </pc:sldMkLst>
        <pc:spChg chg="add mod">
          <ac:chgData name="Jones Egydio" userId="00575a3e5205fb66" providerId="LiveId" clId="{323C8ED6-5B80-2C4A-867A-3E759AA5C369}" dt="2024-08-11T16:11:59.473" v="157" actId="14100"/>
          <ac:spMkLst>
            <pc:docMk/>
            <pc:sldMk cId="2963953742" sldId="310"/>
            <ac:spMk id="4" creationId="{ADDD7BAD-BA00-8906-E171-0F39C4677B83}"/>
          </ac:spMkLst>
        </pc:spChg>
        <pc:spChg chg="mod">
          <ac:chgData name="Jones Egydio" userId="00575a3e5205fb66" providerId="LiveId" clId="{323C8ED6-5B80-2C4A-867A-3E759AA5C369}" dt="2024-08-11T16:11:20.401" v="143" actId="26606"/>
          <ac:spMkLst>
            <pc:docMk/>
            <pc:sldMk cId="2963953742" sldId="310"/>
            <ac:spMk id="7" creationId="{00000000-0000-0000-0000-000000000000}"/>
          </ac:spMkLst>
        </pc:spChg>
        <pc:spChg chg="del mod ord">
          <ac:chgData name="Jones Egydio" userId="00575a3e5205fb66" providerId="LiveId" clId="{323C8ED6-5B80-2C4A-867A-3E759AA5C369}" dt="2024-08-11T16:11:40.951" v="149" actId="478"/>
          <ac:spMkLst>
            <pc:docMk/>
            <pc:sldMk cId="2963953742" sldId="310"/>
            <ac:spMk id="12" creationId="{00000000-0000-0000-0000-000000000000}"/>
          </ac:spMkLst>
        </pc:spChg>
        <pc:spChg chg="mod">
          <ac:chgData name="Jones Egydio" userId="00575a3e5205fb66" providerId="LiveId" clId="{323C8ED6-5B80-2C4A-867A-3E759AA5C369}" dt="2024-08-11T16:32:35.597" v="425" actId="1076"/>
          <ac:spMkLst>
            <pc:docMk/>
            <pc:sldMk cId="2963953742" sldId="310"/>
            <ac:spMk id="15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34:56.128" v="465"/>
          <ac:spMkLst>
            <pc:docMk/>
            <pc:sldMk cId="2963953742" sldId="310"/>
            <ac:spMk id="17" creationId="{B2D88033-2315-3646-4606-FD92EF5788DA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18" creationId="{7517A47C-B2E5-4B79-8061-D74B1311AF6E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1" creationId="{BACC6370-2D7E-4714-9D71-7542949D7D5D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22" creationId="{C505E780-2083-4CB5-A42A-5E0E2908ECC3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3" creationId="{256B2C21-A230-48C0-8DF1-C46611373C44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24" creationId="{D2C0AE1C-0118-41AE-8A10-7CDCBF10E96F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5" creationId="{3847E18C-932D-4C95-AABA-FEC7C9499AD7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26" creationId="{463EEC44-1BA3-44ED-81FC-A644B04B2A44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7" creationId="{3150CB11-0C61-439E-910F-5787759E72A0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28" creationId="{BACC6370-2D7E-4714-9D71-7542949D7D5D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9" creationId="{43F8A58B-5155-44CE-A5FF-7647B47D0A7A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0" creationId="{256B2C21-A230-48C0-8DF1-C46611373C44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31" creationId="{443F2ACA-E6D6-4028-82DD-F03C262D5DE6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2" creationId="{3847E18C-932D-4C95-AABA-FEC7C9499AD7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3" creationId="{3150CB11-0C61-439E-910F-5787759E72A0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4" creationId="{43F8A58B-5155-44CE-A5FF-7647B47D0A7A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5" creationId="{443F2ACA-E6D6-4028-82DD-F03C262D5DE6}"/>
          </ac:spMkLst>
        </pc:spChg>
        <pc:spChg chg="add del">
          <ac:chgData name="Jones Egydio" userId="00575a3e5205fb66" providerId="LiveId" clId="{323C8ED6-5B80-2C4A-867A-3E759AA5C369}" dt="2024-08-11T16:11:20.381" v="142" actId="26606"/>
          <ac:spMkLst>
            <pc:docMk/>
            <pc:sldMk cId="2963953742" sldId="310"/>
            <ac:spMk id="37" creationId="{BC68A55F-7B32-44D8-AEE5-1AF40532656C}"/>
          </ac:spMkLst>
        </pc:spChg>
        <pc:spChg chg="add del">
          <ac:chgData name="Jones Egydio" userId="00575a3e5205fb66" providerId="LiveId" clId="{323C8ED6-5B80-2C4A-867A-3E759AA5C369}" dt="2024-08-11T16:11:20.381" v="142" actId="26606"/>
          <ac:spMkLst>
            <pc:docMk/>
            <pc:sldMk cId="2963953742" sldId="310"/>
            <ac:spMk id="38" creationId="{CD1AAA2C-FBBE-42AA-B869-31D524B7653F}"/>
          </ac:spMkLst>
        </pc:spChg>
        <pc:spChg chg="add del">
          <ac:chgData name="Jones Egydio" userId="00575a3e5205fb66" providerId="LiveId" clId="{323C8ED6-5B80-2C4A-867A-3E759AA5C369}" dt="2024-08-11T16:11:20.381" v="142" actId="26606"/>
          <ac:spMkLst>
            <pc:docMk/>
            <pc:sldMk cId="2963953742" sldId="310"/>
            <ac:spMk id="39" creationId="{5F937BBF-9326-4230-AB1B-F1795E350559}"/>
          </ac:spMkLst>
        </pc:spChg>
        <pc:spChg chg="add">
          <ac:chgData name="Jones Egydio" userId="00575a3e5205fb66" providerId="LiveId" clId="{323C8ED6-5B80-2C4A-867A-3E759AA5C369}" dt="2024-08-11T16:11:20.401" v="143" actId="26606"/>
          <ac:spMkLst>
            <pc:docMk/>
            <pc:sldMk cId="2963953742" sldId="310"/>
            <ac:spMk id="41" creationId="{2E442304-DDBD-4F7B-8017-36BCC863FB40}"/>
          </ac:spMkLst>
        </pc:spChg>
        <pc:spChg chg="add">
          <ac:chgData name="Jones Egydio" userId="00575a3e5205fb66" providerId="LiveId" clId="{323C8ED6-5B80-2C4A-867A-3E759AA5C369}" dt="2024-08-11T16:11:20.401" v="143" actId="26606"/>
          <ac:spMkLst>
            <pc:docMk/>
            <pc:sldMk cId="2963953742" sldId="310"/>
            <ac:spMk id="42" creationId="{5E107275-3853-46FD-A241-DE4355A42675}"/>
          </ac:spMkLst>
        </pc:spChg>
        <pc:picChg chg="add mod">
          <ac:chgData name="Jones Egydio" userId="00575a3e5205fb66" providerId="LiveId" clId="{323C8ED6-5B80-2C4A-867A-3E759AA5C369}" dt="2024-08-11T16:11:34.984" v="147" actId="14100"/>
          <ac:picMkLst>
            <pc:docMk/>
            <pc:sldMk cId="2963953742" sldId="310"/>
            <ac:picMk id="2" creationId="{543E996E-0216-E3A3-4D8A-F426F8EB4290}"/>
          </ac:picMkLst>
        </pc:picChg>
        <pc:picChg chg="add mod">
          <ac:chgData name="Jones Egydio" userId="00575a3e5205fb66" providerId="LiveId" clId="{323C8ED6-5B80-2C4A-867A-3E759AA5C369}" dt="2024-08-11T16:10:41.179" v="134"/>
          <ac:picMkLst>
            <pc:docMk/>
            <pc:sldMk cId="2963953742" sldId="310"/>
            <ac:picMk id="5" creationId="{B1616414-CDD9-774C-B389-6D7D5B355DDF}"/>
          </ac:picMkLst>
        </pc:picChg>
        <pc:picChg chg="add del mod">
          <ac:chgData name="Jones Egydio" userId="00575a3e5205fb66" providerId="LiveId" clId="{323C8ED6-5B80-2C4A-867A-3E759AA5C369}" dt="2024-08-11T16:12:12.472" v="159" actId="478"/>
          <ac:picMkLst>
            <pc:docMk/>
            <pc:sldMk cId="2963953742" sldId="310"/>
            <ac:picMk id="6" creationId="{7BB4EAA5-D05F-95A4-26BB-BB5F12BEA2FF}"/>
          </ac:picMkLst>
        </pc:picChg>
        <pc:picChg chg="add del mod">
          <ac:chgData name="Jones Egydio" userId="00575a3e5205fb66" providerId="LiveId" clId="{323C8ED6-5B80-2C4A-867A-3E759AA5C369}" dt="2024-08-11T16:11:25.767" v="144" actId="478"/>
          <ac:picMkLst>
            <pc:docMk/>
            <pc:sldMk cId="2963953742" sldId="310"/>
            <ac:picMk id="10" creationId="{62111538-E57D-8951-1675-6CA9AE36FB9E}"/>
          </ac:picMkLst>
        </pc:picChg>
        <pc:picChg chg="add mod">
          <ac:chgData name="Jones Egydio" userId="00575a3e5205fb66" providerId="LiveId" clId="{323C8ED6-5B80-2C4A-867A-3E759AA5C369}" dt="2024-08-11T16:12:18.230" v="160"/>
          <ac:picMkLst>
            <pc:docMk/>
            <pc:sldMk cId="2963953742" sldId="310"/>
            <ac:picMk id="14" creationId="{52DB5D7F-8317-8BEC-C026-15982C263A1D}"/>
          </ac:picMkLst>
        </pc:picChg>
        <pc:cxnChg chg="add mod">
          <ac:chgData name="Jones Egydio" userId="00575a3e5205fb66" providerId="LiveId" clId="{323C8ED6-5B80-2C4A-867A-3E759AA5C369}" dt="2024-08-11T16:12:06.505" v="158" actId="14100"/>
          <ac:cxnSpMkLst>
            <pc:docMk/>
            <pc:sldMk cId="2963953742" sldId="310"/>
            <ac:cxnSpMk id="3" creationId="{B73B048E-3496-CB8C-8820-94E60D3A2EE4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2319582131" sldId="320"/>
        </pc:sldMkLst>
      </pc:sldChg>
      <pc:sldChg chg="addSp modSp mod setBg">
        <pc:chgData name="Jones Egydio" userId="00575a3e5205fb66" providerId="LiveId" clId="{323C8ED6-5B80-2C4A-867A-3E759AA5C369}" dt="2024-08-11T16:34:48.402" v="464" actId="113"/>
        <pc:sldMkLst>
          <pc:docMk/>
          <pc:sldMk cId="4115917922" sldId="322"/>
        </pc:sldMkLst>
        <pc:spChg chg="add mod">
          <ac:chgData name="Jones Egydio" userId="00575a3e5205fb66" providerId="LiveId" clId="{323C8ED6-5B80-2C4A-867A-3E759AA5C369}" dt="2024-08-11T16:34:48.402" v="464" actId="113"/>
          <ac:spMkLst>
            <pc:docMk/>
            <pc:sldMk cId="4115917922" sldId="322"/>
            <ac:spMk id="5" creationId="{2769E8F8-ED02-A804-CE25-628832821E83}"/>
          </ac:spMkLst>
        </pc:spChg>
        <pc:spChg chg="mo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7" creationId="{00000000-0000-0000-0000-000000000000}"/>
          </ac:spMkLst>
        </pc:spChg>
        <pc:spChg chg="mo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17" creationId="{00000000-0000-0000-0000-000000000000}"/>
          </ac:spMkLst>
        </pc:spChg>
        <pc:spChg chg="ad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22" creationId="{2B97F24A-32CE-4C1C-A50D-3016B394DCFB}"/>
          </ac:spMkLst>
        </pc:spChg>
        <pc:spChg chg="ad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24" creationId="{CD8B4F24-440B-49E9-B85D-733523DC064B}"/>
          </ac:spMkLst>
        </pc:spChg>
        <pc:picChg chg="add mod">
          <ac:chgData name="Jones Egydio" userId="00575a3e5205fb66" providerId="LiveId" clId="{323C8ED6-5B80-2C4A-867A-3E759AA5C369}" dt="2024-08-11T16:07:30.262" v="116" actId="26606"/>
          <ac:picMkLst>
            <pc:docMk/>
            <pc:sldMk cId="4115917922" sldId="322"/>
            <ac:picMk id="2" creationId="{915DC6A7-A5CA-A4CF-386C-5CD2601D9001}"/>
          </ac:picMkLst>
        </pc:picChg>
        <pc:picChg chg="add mod">
          <ac:chgData name="Jones Egydio" userId="00575a3e5205fb66" providerId="LiveId" clId="{323C8ED6-5B80-2C4A-867A-3E759AA5C369}" dt="2024-08-11T16:10:12.832" v="131"/>
          <ac:picMkLst>
            <pc:docMk/>
            <pc:sldMk cId="4115917922" sldId="322"/>
            <ac:picMk id="3" creationId="{5FF9A127-6384-791A-1E5D-330D9F98457E}"/>
          </ac:picMkLst>
        </pc:picChg>
        <pc:picChg chg="ord">
          <ac:chgData name="Jones Egydio" userId="00575a3e5205fb66" providerId="LiveId" clId="{323C8ED6-5B80-2C4A-867A-3E759AA5C369}" dt="2024-08-11T16:07:30.262" v="116" actId="26606"/>
          <ac:picMkLst>
            <pc:docMk/>
            <pc:sldMk cId="4115917922" sldId="322"/>
            <ac:picMk id="9" creationId="{139F2898-BD09-A6D4-E25A-5D463D66BFC9}"/>
          </ac:picMkLst>
        </pc:pic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20361361" sldId="365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4182627962" sldId="373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4071700" sldId="374"/>
        </pc:sldMkLst>
      </pc:sldChg>
      <pc:sldChg chg="addSp delSp modSp mod delAnim">
        <pc:chgData name="Jones Egydio" userId="00575a3e5205fb66" providerId="LiveId" clId="{323C8ED6-5B80-2C4A-867A-3E759AA5C369}" dt="2024-08-11T16:35:19.681" v="472"/>
        <pc:sldMkLst>
          <pc:docMk/>
          <pc:sldMk cId="3551550157" sldId="375"/>
        </pc:sldMkLst>
        <pc:spChg chg="add mod ord">
          <ac:chgData name="Jones Egydio" userId="00575a3e5205fb66" providerId="LiveId" clId="{323C8ED6-5B80-2C4A-867A-3E759AA5C369}" dt="2024-08-11T16:32:45.437" v="427" actId="113"/>
          <ac:spMkLst>
            <pc:docMk/>
            <pc:sldMk cId="3551550157" sldId="375"/>
            <ac:spMk id="2" creationId="{C8CCEA40-CB9A-F59A-0C9D-BE1DA01AE101}"/>
          </ac:spMkLst>
        </pc:spChg>
        <pc:spChg chg="add mod">
          <ac:chgData name="Jones Egydio" userId="00575a3e5205fb66" providerId="LiveId" clId="{323C8ED6-5B80-2C4A-867A-3E759AA5C369}" dt="2024-08-11T16:35:19.681" v="472"/>
          <ac:spMkLst>
            <pc:docMk/>
            <pc:sldMk cId="3551550157" sldId="375"/>
            <ac:spMk id="5" creationId="{79C3840B-66F7-ED50-07E3-DE5B3F6B3633}"/>
          </ac:spMkLst>
        </pc:spChg>
        <pc:spChg chg="mod">
          <ac:chgData name="Jones Egydio" userId="00575a3e5205fb66" providerId="LiveId" clId="{323C8ED6-5B80-2C4A-867A-3E759AA5C369}" dt="2024-08-11T16:16:57.934" v="218" actId="26606"/>
          <ac:spMkLst>
            <pc:docMk/>
            <pc:sldMk cId="3551550157" sldId="375"/>
            <ac:spMk id="7" creationId="{00000000-0000-0000-0000-000000000000}"/>
          </ac:spMkLst>
        </pc:spChg>
        <pc:spChg chg="del topLvl">
          <ac:chgData name="Jones Egydio" userId="00575a3e5205fb66" providerId="LiveId" clId="{323C8ED6-5B80-2C4A-867A-3E759AA5C369}" dt="2024-08-11T16:16:26.807" v="215" actId="478"/>
          <ac:spMkLst>
            <pc:docMk/>
            <pc:sldMk cId="3551550157" sldId="375"/>
            <ac:spMk id="15" creationId="{00000000-0000-0000-0000-000000000000}"/>
          </ac:spMkLst>
        </pc:spChg>
        <pc:spChg chg="add">
          <ac:chgData name="Jones Egydio" userId="00575a3e5205fb66" providerId="LiveId" clId="{323C8ED6-5B80-2C4A-867A-3E759AA5C369}" dt="2024-08-11T16:16:57.934" v="218" actId="26606"/>
          <ac:spMkLst>
            <pc:docMk/>
            <pc:sldMk cId="3551550157" sldId="375"/>
            <ac:spMk id="19" creationId="{5D6C15A0-C087-4593-8414-2B4EC1CDC3DE}"/>
          </ac:spMkLst>
        </pc:spChg>
        <pc:spChg chg="add">
          <ac:chgData name="Jones Egydio" userId="00575a3e5205fb66" providerId="LiveId" clId="{323C8ED6-5B80-2C4A-867A-3E759AA5C369}" dt="2024-08-11T16:16:57.934" v="218" actId="26606"/>
          <ac:spMkLst>
            <pc:docMk/>
            <pc:sldMk cId="3551550157" sldId="375"/>
            <ac:spMk id="21" creationId="{777A147A-9ED8-46B4-8660-1B3C2AA880B5}"/>
          </ac:spMkLst>
        </pc:spChg>
        <pc:spChg chg="del">
          <ac:chgData name="Jones Egydio" userId="00575a3e5205fb66" providerId="LiveId" clId="{323C8ED6-5B80-2C4A-867A-3E759AA5C369}" dt="2024-08-11T16:16:25.479" v="214" actId="478"/>
          <ac:spMkLst>
            <pc:docMk/>
            <pc:sldMk cId="3551550157" sldId="375"/>
            <ac:spMk id="22" creationId="{00000000-0000-0000-0000-000000000000}"/>
          </ac:spMkLst>
        </pc:spChg>
        <pc:grpChg chg="del">
          <ac:chgData name="Jones Egydio" userId="00575a3e5205fb66" providerId="LiveId" clId="{323C8ED6-5B80-2C4A-867A-3E759AA5C369}" dt="2024-08-11T16:16:22.636" v="212" actId="478"/>
          <ac:grpSpMkLst>
            <pc:docMk/>
            <pc:sldMk cId="3551550157" sldId="375"/>
            <ac:grpSpMk id="14" creationId="{00000000-0000-0000-0000-000000000000}"/>
          </ac:grpSpMkLst>
        </pc:grpChg>
        <pc:grpChg chg="del">
          <ac:chgData name="Jones Egydio" userId="00575a3e5205fb66" providerId="LiveId" clId="{323C8ED6-5B80-2C4A-867A-3E759AA5C369}" dt="2024-08-11T16:16:23.413" v="213" actId="478"/>
          <ac:grpSpMkLst>
            <pc:docMk/>
            <pc:sldMk cId="3551550157" sldId="375"/>
            <ac:grpSpMk id="23" creationId="{00000000-0000-0000-0000-000000000000}"/>
          </ac:grpSpMkLst>
        </pc:grpChg>
        <pc:picChg chg="del topLvl">
          <ac:chgData name="Jones Egydio" userId="00575a3e5205fb66" providerId="LiveId" clId="{323C8ED6-5B80-2C4A-867A-3E759AA5C369}" dt="2024-08-11T16:16:22.636" v="212" actId="478"/>
          <ac:picMkLst>
            <pc:docMk/>
            <pc:sldMk cId="3551550157" sldId="375"/>
            <ac:picMk id="3" creationId="{00000000-0000-0000-0000-000000000000}"/>
          </ac:picMkLst>
        </pc:picChg>
      </pc:sldChg>
      <pc:sldChg chg="del">
        <pc:chgData name="Jones Egydio" userId="00575a3e5205fb66" providerId="LiveId" clId="{323C8ED6-5B80-2C4A-867A-3E759AA5C369}" dt="2024-08-11T16:30:09.958" v="383" actId="2696"/>
        <pc:sldMkLst>
          <pc:docMk/>
          <pc:sldMk cId="2127012011" sldId="376"/>
        </pc:sldMkLst>
      </pc:sldChg>
      <pc:sldChg chg="del">
        <pc:chgData name="Jones Egydio" userId="00575a3e5205fb66" providerId="LiveId" clId="{323C8ED6-5B80-2C4A-867A-3E759AA5C369}" dt="2024-08-11T16:30:11.275" v="391" actId="2696"/>
        <pc:sldMkLst>
          <pc:docMk/>
          <pc:sldMk cId="3793730844" sldId="377"/>
        </pc:sldMkLst>
      </pc:sldChg>
      <pc:sldChg chg="del">
        <pc:chgData name="Jones Egydio" userId="00575a3e5205fb66" providerId="LiveId" clId="{323C8ED6-5B80-2C4A-867A-3E759AA5C369}" dt="2024-08-11T16:30:10.242" v="386" actId="2696"/>
        <pc:sldMkLst>
          <pc:docMk/>
          <pc:sldMk cId="2905067937" sldId="378"/>
        </pc:sldMkLst>
      </pc:sldChg>
      <pc:sldChg chg="del">
        <pc:chgData name="Jones Egydio" userId="00575a3e5205fb66" providerId="LiveId" clId="{323C8ED6-5B80-2C4A-867A-3E759AA5C369}" dt="2024-08-11T16:30:10.967" v="390" actId="2696"/>
        <pc:sldMkLst>
          <pc:docMk/>
          <pc:sldMk cId="237485259" sldId="379"/>
        </pc:sldMkLst>
      </pc:sldChg>
      <pc:sldChg chg="del">
        <pc:chgData name="Jones Egydio" userId="00575a3e5205fb66" providerId="LiveId" clId="{323C8ED6-5B80-2C4A-867A-3E759AA5C369}" dt="2024-08-11T16:30:12.630" v="402" actId="2696"/>
        <pc:sldMkLst>
          <pc:docMk/>
          <pc:sldMk cId="2319637241" sldId="380"/>
        </pc:sldMkLst>
      </pc:sldChg>
      <pc:sldChg chg="del">
        <pc:chgData name="Jones Egydio" userId="00575a3e5205fb66" providerId="LiveId" clId="{323C8ED6-5B80-2C4A-867A-3E759AA5C369}" dt="2024-08-11T16:30:10.386" v="387" actId="2696"/>
        <pc:sldMkLst>
          <pc:docMk/>
          <pc:sldMk cId="1382693819" sldId="381"/>
        </pc:sldMkLst>
      </pc:sldChg>
      <pc:sldChg chg="del">
        <pc:chgData name="Jones Egydio" userId="00575a3e5205fb66" providerId="LiveId" clId="{323C8ED6-5B80-2C4A-867A-3E759AA5C369}" dt="2024-08-11T16:30:11.662" v="394" actId="2696"/>
        <pc:sldMkLst>
          <pc:docMk/>
          <pc:sldMk cId="3218267907" sldId="382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708146829" sldId="383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790112651" sldId="384"/>
        </pc:sldMkLst>
      </pc:sldChg>
      <pc:sldChg chg="del">
        <pc:chgData name="Jones Egydio" userId="00575a3e5205fb66" providerId="LiveId" clId="{323C8ED6-5B80-2C4A-867A-3E759AA5C369}" dt="2024-08-11T16:30:11.657" v="393" actId="2696"/>
        <pc:sldMkLst>
          <pc:docMk/>
          <pc:sldMk cId="2129579955" sldId="385"/>
        </pc:sldMkLst>
      </pc:sldChg>
      <pc:sldChg chg="del">
        <pc:chgData name="Jones Egydio" userId="00575a3e5205fb66" providerId="LiveId" clId="{323C8ED6-5B80-2C4A-867A-3E759AA5C369}" dt="2024-08-11T16:30:12.933" v="405" actId="2696"/>
        <pc:sldMkLst>
          <pc:docMk/>
          <pc:sldMk cId="536747054" sldId="386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491436480" sldId="387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25376366" sldId="388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502551069" sldId="389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259224413" sldId="390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908353151" sldId="391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215973010" sldId="392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69515097" sldId="393"/>
        </pc:sldMkLst>
      </pc:sldChg>
      <pc:sldChg chg="modSp modAnim">
        <pc:chgData name="Jones Egydio" userId="00575a3e5205fb66" providerId="LiveId" clId="{323C8ED6-5B80-2C4A-867A-3E759AA5C369}" dt="2024-08-11T16:29:41.565" v="382" actId="20577"/>
        <pc:sldMkLst>
          <pc:docMk/>
          <pc:sldMk cId="2401999045" sldId="398"/>
        </pc:sldMkLst>
        <pc:spChg chg="mod">
          <ac:chgData name="Jones Egydio" userId="00575a3e5205fb66" providerId="LiveId" clId="{323C8ED6-5B80-2C4A-867A-3E759AA5C369}" dt="2024-08-11T16:29:41.565" v="382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del">
        <pc:chgData name="Jones Egydio" userId="00575a3e5205fb66" providerId="LiveId" clId="{323C8ED6-5B80-2C4A-867A-3E759AA5C369}" dt="2024-08-11T16:30:11.962" v="400" actId="2696"/>
        <pc:sldMkLst>
          <pc:docMk/>
          <pc:sldMk cId="4234538350" sldId="408"/>
        </pc:sldMkLst>
      </pc:sldChg>
      <pc:sldChg chg="addSp delSp modSp mod delAnim">
        <pc:chgData name="Jones Egydio" userId="00575a3e5205fb66" providerId="LiveId" clId="{323C8ED6-5B80-2C4A-867A-3E759AA5C369}" dt="2024-08-11T16:35:01.137" v="466"/>
        <pc:sldMkLst>
          <pc:docMk/>
          <pc:sldMk cId="2224590171" sldId="414"/>
        </pc:sldMkLst>
        <pc:spChg chg="add mod ord">
          <ac:chgData name="Jones Egydio" userId="00575a3e5205fb66" providerId="LiveId" clId="{323C8ED6-5B80-2C4A-867A-3E759AA5C369}" dt="2024-08-11T16:33:40.090" v="435" actId="14100"/>
          <ac:spMkLst>
            <pc:docMk/>
            <pc:sldMk cId="2224590171" sldId="414"/>
            <ac:spMk id="3" creationId="{55DDA804-E2AB-9B92-80F3-D7C24D53D89B}"/>
          </ac:spMkLst>
        </pc:spChg>
        <pc:spChg chg="add mod">
          <ac:chgData name="Jones Egydio" userId="00575a3e5205fb66" providerId="LiveId" clId="{323C8ED6-5B80-2C4A-867A-3E759AA5C369}" dt="2024-08-11T16:35:01.137" v="466"/>
          <ac:spMkLst>
            <pc:docMk/>
            <pc:sldMk cId="2224590171" sldId="414"/>
            <ac:spMk id="5" creationId="{180D3F94-6227-CA58-79B0-804A58BB01AE}"/>
          </ac:spMkLst>
        </pc:spChg>
        <pc:spChg chg="mod">
          <ac:chgData name="Jones Egydio" userId="00575a3e5205fb66" providerId="LiveId" clId="{323C8ED6-5B80-2C4A-867A-3E759AA5C369}" dt="2024-08-11T16:27:28.156" v="327" actId="255"/>
          <ac:spMkLst>
            <pc:docMk/>
            <pc:sldMk cId="2224590171" sldId="414"/>
            <ac:spMk id="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25:56.664" v="314" actId="478"/>
          <ac:spMkLst>
            <pc:docMk/>
            <pc:sldMk cId="2224590171" sldId="414"/>
            <ac:spMk id="13" creationId="{00000000-0000-0000-0000-000000000000}"/>
          </ac:spMkLst>
        </pc:spChg>
        <pc:spChg chg="add del">
          <ac:chgData name="Jones Egydio" userId="00575a3e5205fb66" providerId="LiveId" clId="{323C8ED6-5B80-2C4A-867A-3E759AA5C369}" dt="2024-08-11T16:26:19.113" v="320" actId="26606"/>
          <ac:spMkLst>
            <pc:docMk/>
            <pc:sldMk cId="2224590171" sldId="414"/>
            <ac:spMk id="18" creationId="{777A147A-9ED8-46B4-8660-1B3C2AA880B5}"/>
          </ac:spMkLst>
        </pc:spChg>
        <pc:spChg chg="add del">
          <ac:chgData name="Jones Egydio" userId="00575a3e5205fb66" providerId="LiveId" clId="{323C8ED6-5B80-2C4A-867A-3E759AA5C369}" dt="2024-08-11T16:26:19.113" v="320" actId="26606"/>
          <ac:spMkLst>
            <pc:docMk/>
            <pc:sldMk cId="2224590171" sldId="414"/>
            <ac:spMk id="23" creationId="{5D6C15A0-C087-4593-8414-2B4EC1CDC3DE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4" creationId="{1C799903-48D5-4A31-A1A2-541072D9771E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6" creationId="{8EFFF109-FC58-4FD3-BE05-9775A1310F55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7" creationId="{463EEC44-1BA3-44ED-81FC-A644B04B2A44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8" creationId="{E1B96AD6-92A9-4273-A62B-96A1C3E0BA95}"/>
          </ac:spMkLst>
        </pc:spChg>
        <pc:spChg chg="add del">
          <ac:chgData name="Jones Egydio" userId="00575a3e5205fb66" providerId="LiveId" clId="{323C8ED6-5B80-2C4A-867A-3E759AA5C369}" dt="2024-08-11T16:26:22.376" v="322" actId="26606"/>
          <ac:spMkLst>
            <pc:docMk/>
            <pc:sldMk cId="2224590171" sldId="414"/>
            <ac:spMk id="30" creationId="{18873D23-2DCF-4B31-A009-95721C06E8E1}"/>
          </ac:spMkLst>
        </pc:spChg>
        <pc:spChg chg="add del">
          <ac:chgData name="Jones Egydio" userId="00575a3e5205fb66" providerId="LiveId" clId="{323C8ED6-5B80-2C4A-867A-3E759AA5C369}" dt="2024-08-11T16:26:22.376" v="322" actId="26606"/>
          <ac:spMkLst>
            <pc:docMk/>
            <pc:sldMk cId="2224590171" sldId="414"/>
            <ac:spMk id="31" creationId="{C13EF075-D4EF-4929-ADBC-91B27DA19955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3" creationId="{1C799903-48D5-4A31-A1A2-541072D9771E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4" creationId="{8EFFF109-FC58-4FD3-BE05-9775A1310F55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5" creationId="{E1B96AD6-92A9-4273-A62B-96A1C3E0BA95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6" creationId="{463EEC44-1BA3-44ED-81FC-A644B04B2A44}"/>
          </ac:spMkLst>
        </pc:spChg>
        <pc:grpChg chg="del">
          <ac:chgData name="Jones Egydio" userId="00575a3e5205fb66" providerId="LiveId" clId="{323C8ED6-5B80-2C4A-867A-3E759AA5C369}" dt="2024-08-11T16:25:54.777" v="313" actId="478"/>
          <ac:grpSpMkLst>
            <pc:docMk/>
            <pc:sldMk cId="2224590171" sldId="414"/>
            <ac:grpSpMk id="10" creationId="{00000000-0000-0000-0000-000000000000}"/>
          </ac:grpSpMkLst>
        </pc:grpChg>
        <pc:grpChg chg="del">
          <ac:chgData name="Jones Egydio" userId="00575a3e5205fb66" providerId="LiveId" clId="{323C8ED6-5B80-2C4A-867A-3E759AA5C369}" dt="2024-08-11T16:25:57.691" v="315" actId="478"/>
          <ac:grpSpMkLst>
            <pc:docMk/>
            <pc:sldMk cId="2224590171" sldId="414"/>
            <ac:grpSpMk id="21" creationId="{00000000-0000-0000-0000-000000000000}"/>
          </ac:grpSpMkLst>
        </pc:grpChg>
        <pc:grpChg chg="del">
          <ac:chgData name="Jones Egydio" userId="00575a3e5205fb66" providerId="LiveId" clId="{323C8ED6-5B80-2C4A-867A-3E759AA5C369}" dt="2024-08-11T16:25:59.498" v="316" actId="478"/>
          <ac:grpSpMkLst>
            <pc:docMk/>
            <pc:sldMk cId="2224590171" sldId="414"/>
            <ac:grpSpMk id="22" creationId="{00000000-0000-0000-0000-000000000000}"/>
          </ac:grpSpMkLst>
        </pc:grpChg>
        <pc:grpChg chg="add del">
          <ac:chgData name="Jones Egydio" userId="00575a3e5205fb66" providerId="LiveId" clId="{323C8ED6-5B80-2C4A-867A-3E759AA5C369}" dt="2024-08-11T16:26:22.376" v="322" actId="26606"/>
          <ac:grpSpMkLst>
            <pc:docMk/>
            <pc:sldMk cId="2224590171" sldId="414"/>
            <ac:grpSpMk id="25" creationId="{DAA26DFA-AAB2-4973-9C17-16D587C7B198}"/>
          </ac:grpSpMkLst>
        </pc:grpChg>
      </pc:sldChg>
      <pc:sldChg chg="del">
        <pc:chgData name="Jones Egydio" userId="00575a3e5205fb66" providerId="LiveId" clId="{323C8ED6-5B80-2C4A-867A-3E759AA5C369}" dt="2024-08-11T16:08:54.563" v="117" actId="2696"/>
        <pc:sldMkLst>
          <pc:docMk/>
          <pc:sldMk cId="3272271245" sldId="420"/>
        </pc:sldMkLst>
      </pc:sldChg>
      <pc:sldChg chg="del">
        <pc:chgData name="Jones Egydio" userId="00575a3e5205fb66" providerId="LiveId" clId="{323C8ED6-5B80-2C4A-867A-3E759AA5C369}" dt="2024-08-11T16:10:04.171" v="130" actId="2696"/>
        <pc:sldMkLst>
          <pc:docMk/>
          <pc:sldMk cId="1618940255" sldId="424"/>
        </pc:sldMkLst>
      </pc:sldChg>
      <pc:sldChg chg="addSp delSp modSp mod setBg setClrOvrMap">
        <pc:chgData name="Jones Egydio" userId="00575a3e5205fb66" providerId="LiveId" clId="{323C8ED6-5B80-2C4A-867A-3E759AA5C369}" dt="2024-08-11T16:35:25.297" v="474"/>
        <pc:sldMkLst>
          <pc:docMk/>
          <pc:sldMk cId="93765236" sldId="425"/>
        </pc:sldMkLst>
        <pc:spChg chg="del">
          <ac:chgData name="Jones Egydio" userId="00575a3e5205fb66" providerId="LiveId" clId="{323C8ED6-5B80-2C4A-867A-3E759AA5C369}" dt="2024-08-11T16:12:54.841" v="169" actId="478"/>
          <ac:spMkLst>
            <pc:docMk/>
            <pc:sldMk cId="93765236" sldId="425"/>
            <ac:spMk id="2" creationId="{24A9F542-74F5-502B-F8E7-C3C908B7769F}"/>
          </ac:spMkLst>
        </pc:spChg>
        <pc:spChg chg="add mod">
          <ac:chgData name="Jones Egydio" userId="00575a3e5205fb66" providerId="LiveId" clId="{323C8ED6-5B80-2C4A-867A-3E759AA5C369}" dt="2024-08-11T16:15:01.484" v="193" actId="14100"/>
          <ac:spMkLst>
            <pc:docMk/>
            <pc:sldMk cId="93765236" sldId="425"/>
            <ac:spMk id="5" creationId="{61FF9507-FD7F-DDF5-00BB-9B39D02EEF03}"/>
          </ac:spMkLst>
        </pc:spChg>
        <pc:spChg chg="mod">
          <ac:chgData name="Jones Egydio" userId="00575a3e5205fb66" providerId="LiveId" clId="{323C8ED6-5B80-2C4A-867A-3E759AA5C369}" dt="2024-08-11T16:14:28.309" v="176" actId="255"/>
          <ac:spMkLst>
            <pc:docMk/>
            <pc:sldMk cId="93765236" sldId="425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35:25.297" v="474"/>
          <ac:spMkLst>
            <pc:docMk/>
            <pc:sldMk cId="93765236" sldId="425"/>
            <ac:spMk id="9" creationId="{B20EC847-E3D4-56D8-4EB8-1F2005E19E87}"/>
          </ac:spMkLst>
        </pc:spChg>
        <pc:spChg chg="del mod ord">
          <ac:chgData name="Jones Egydio" userId="00575a3e5205fb66" providerId="LiveId" clId="{323C8ED6-5B80-2C4A-867A-3E759AA5C369}" dt="2024-08-11T16:14:53.580" v="185" actId="478"/>
          <ac:spMkLst>
            <pc:docMk/>
            <pc:sldMk cId="93765236" sldId="425"/>
            <ac:spMk id="12" creationId="{00000000-0000-0000-0000-000000000000}"/>
          </ac:spMkLst>
        </pc:spChg>
        <pc:spChg chg="mod">
          <ac:chgData name="Jones Egydio" userId="00575a3e5205fb66" providerId="LiveId" clId="{323C8ED6-5B80-2C4A-867A-3E759AA5C369}" dt="2024-08-11T16:32:25.846" v="423" actId="1076"/>
          <ac:spMkLst>
            <pc:docMk/>
            <pc:sldMk cId="93765236" sldId="425"/>
            <ac:spMk id="15" creationId="{00000000-0000-0000-0000-000000000000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1" creationId="{7517A47C-B2E5-4B79-8061-D74B1311AF6E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3" creationId="{C505E780-2083-4CB5-A42A-5E0E2908ECC3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5" creationId="{D2C0AE1C-0118-41AE-8A10-7CDCBF10E96F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7" creationId="{463EEC44-1BA3-44ED-81FC-A644B04B2A44}"/>
          </ac:spMkLst>
        </pc:spChg>
        <pc:graphicFrameChg chg="add mod">
          <ac:chgData name="Jones Egydio" userId="00575a3e5205fb66" providerId="LiveId" clId="{323C8ED6-5B80-2C4A-867A-3E759AA5C369}" dt="2024-08-11T16:14:48.563" v="183" actId="1076"/>
          <ac:graphicFrameMkLst>
            <pc:docMk/>
            <pc:sldMk cId="93765236" sldId="425"/>
            <ac:graphicFrameMk id="3" creationId="{499F8177-027A-9086-B47B-7CF3D833ECA5}"/>
          </ac:graphicFrameMkLst>
        </pc:graphicFrameChg>
        <pc:picChg chg="add mod">
          <ac:chgData name="Jones Egydio" userId="00575a3e5205fb66" providerId="LiveId" clId="{323C8ED6-5B80-2C4A-867A-3E759AA5C369}" dt="2024-08-11T16:14:12.840" v="175"/>
          <ac:picMkLst>
            <pc:docMk/>
            <pc:sldMk cId="93765236" sldId="425"/>
            <ac:picMk id="6" creationId="{49D357BC-87D4-974C-EC78-E103BAA01CC7}"/>
          </ac:picMkLst>
        </pc:picChg>
        <pc:picChg chg="del mod">
          <ac:chgData name="Jones Egydio" userId="00575a3e5205fb66" providerId="LiveId" clId="{323C8ED6-5B80-2C4A-867A-3E759AA5C369}" dt="2024-08-11T16:14:07.974" v="174" actId="478"/>
          <ac:picMkLst>
            <pc:docMk/>
            <pc:sldMk cId="93765236" sldId="425"/>
            <ac:picMk id="10" creationId="{62111538-E57D-8951-1675-6CA9AE36FB9E}"/>
          </ac:picMkLst>
        </pc:picChg>
        <pc:cxnChg chg="add mod">
          <ac:chgData name="Jones Egydio" userId="00575a3e5205fb66" providerId="LiveId" clId="{323C8ED6-5B80-2C4A-867A-3E759AA5C369}" dt="2024-08-11T16:15:05.262" v="194" actId="14100"/>
          <ac:cxnSpMkLst>
            <pc:docMk/>
            <pc:sldMk cId="93765236" sldId="425"/>
            <ac:cxnSpMk id="4" creationId="{B28D111D-E56A-C45D-8AE4-3E0698AE15D2}"/>
          </ac:cxnSpMkLst>
        </pc:cxnChg>
      </pc:sldChg>
      <pc:sldChg chg="del">
        <pc:chgData name="Jones Egydio" userId="00575a3e5205fb66" providerId="LiveId" clId="{323C8ED6-5B80-2C4A-867A-3E759AA5C369}" dt="2024-08-11T16:30:12.257" v="401" actId="2696"/>
        <pc:sldMkLst>
          <pc:docMk/>
          <pc:sldMk cId="3745555006" sldId="426"/>
        </pc:sldMkLst>
      </pc:sldChg>
      <pc:sldChg chg="del">
        <pc:chgData name="Jones Egydio" userId="00575a3e5205fb66" providerId="LiveId" clId="{323C8ED6-5B80-2C4A-867A-3E759AA5C369}" dt="2024-08-11T16:30:11.666" v="395" actId="2696"/>
        <pc:sldMkLst>
          <pc:docMk/>
          <pc:sldMk cId="3444927076" sldId="427"/>
        </pc:sldMkLst>
      </pc:sldChg>
      <pc:sldChg chg="del">
        <pc:chgData name="Jones Egydio" userId="00575a3e5205fb66" providerId="LiveId" clId="{323C8ED6-5B80-2C4A-867A-3E759AA5C369}" dt="2024-08-11T16:30:12.960" v="406" actId="2696"/>
        <pc:sldMkLst>
          <pc:docMk/>
          <pc:sldMk cId="489400830" sldId="428"/>
        </pc:sldMkLst>
      </pc:sldChg>
      <pc:sldChg chg="del">
        <pc:chgData name="Jones Egydio" userId="00575a3e5205fb66" providerId="LiveId" clId="{323C8ED6-5B80-2C4A-867A-3E759AA5C369}" dt="2024-08-11T16:30:10.004" v="384" actId="2696"/>
        <pc:sldMkLst>
          <pc:docMk/>
          <pc:sldMk cId="634117544" sldId="429"/>
        </pc:sldMkLst>
      </pc:sldChg>
      <pc:sldChg chg="del">
        <pc:chgData name="Jones Egydio" userId="00575a3e5205fb66" providerId="LiveId" clId="{323C8ED6-5B80-2C4A-867A-3E759AA5C369}" dt="2024-08-11T16:30:11.435" v="392" actId="2696"/>
        <pc:sldMkLst>
          <pc:docMk/>
          <pc:sldMk cId="1766625012" sldId="430"/>
        </pc:sldMkLst>
      </pc:sldChg>
      <pc:sldChg chg="del">
        <pc:chgData name="Jones Egydio" userId="00575a3e5205fb66" providerId="LiveId" clId="{323C8ED6-5B80-2C4A-867A-3E759AA5C369}" dt="2024-08-11T16:30:10.745" v="389" actId="2696"/>
        <pc:sldMkLst>
          <pc:docMk/>
          <pc:sldMk cId="3949538777" sldId="431"/>
        </pc:sldMkLst>
      </pc:sldChg>
      <pc:sldChg chg="del">
        <pc:chgData name="Jones Egydio" userId="00575a3e5205fb66" providerId="LiveId" clId="{323C8ED6-5B80-2C4A-867A-3E759AA5C369}" dt="2024-08-11T16:30:13.060" v="410" actId="2696"/>
        <pc:sldMkLst>
          <pc:docMk/>
          <pc:sldMk cId="2621388232" sldId="432"/>
        </pc:sldMkLst>
      </pc:sldChg>
      <pc:sldChg chg="del">
        <pc:chgData name="Jones Egydio" userId="00575a3e5205fb66" providerId="LiveId" clId="{323C8ED6-5B80-2C4A-867A-3E759AA5C369}" dt="2024-08-11T16:30:11.878" v="399" actId="2696"/>
        <pc:sldMkLst>
          <pc:docMk/>
          <pc:sldMk cId="890496966" sldId="433"/>
        </pc:sldMkLst>
      </pc:sldChg>
      <pc:sldChg chg="del">
        <pc:chgData name="Jones Egydio" userId="00575a3e5205fb66" providerId="LiveId" clId="{323C8ED6-5B80-2C4A-867A-3E759AA5C369}" dt="2024-08-11T16:30:10.681" v="388" actId="2696"/>
        <pc:sldMkLst>
          <pc:docMk/>
          <pc:sldMk cId="1429892182" sldId="434"/>
        </pc:sldMkLst>
      </pc:sldChg>
      <pc:sldChg chg="del">
        <pc:chgData name="Jones Egydio" userId="00575a3e5205fb66" providerId="LiveId" clId="{323C8ED6-5B80-2C4A-867A-3E759AA5C369}" dt="2024-08-11T16:30:11.672" v="396" actId="2696"/>
        <pc:sldMkLst>
          <pc:docMk/>
          <pc:sldMk cId="594895874" sldId="435"/>
        </pc:sldMkLst>
      </pc:sldChg>
      <pc:sldChg chg="del">
        <pc:chgData name="Jones Egydio" userId="00575a3e5205fb66" providerId="LiveId" clId="{323C8ED6-5B80-2C4A-867A-3E759AA5C369}" dt="2024-08-11T16:30:12.699" v="404" actId="2696"/>
        <pc:sldMkLst>
          <pc:docMk/>
          <pc:sldMk cId="2575571570" sldId="436"/>
        </pc:sldMkLst>
      </pc:sldChg>
      <pc:sldChg chg="del">
        <pc:chgData name="Jones Egydio" userId="00575a3e5205fb66" providerId="LiveId" clId="{323C8ED6-5B80-2C4A-867A-3E759AA5C369}" dt="2024-08-11T16:30:13.020" v="407" actId="2696"/>
        <pc:sldMkLst>
          <pc:docMk/>
          <pc:sldMk cId="3203876229" sldId="437"/>
        </pc:sldMkLst>
      </pc:sldChg>
      <pc:sldChg chg="del">
        <pc:chgData name="Jones Egydio" userId="00575a3e5205fb66" providerId="LiveId" clId="{323C8ED6-5B80-2C4A-867A-3E759AA5C369}" dt="2024-08-11T16:30:11.754" v="398" actId="2696"/>
        <pc:sldMkLst>
          <pc:docMk/>
          <pc:sldMk cId="3179562712" sldId="438"/>
        </pc:sldMkLst>
      </pc:sldChg>
      <pc:sldChg chg="del">
        <pc:chgData name="Jones Egydio" userId="00575a3e5205fb66" providerId="LiveId" clId="{323C8ED6-5B80-2C4A-867A-3E759AA5C369}" dt="2024-08-11T16:30:11.677" v="397" actId="2696"/>
        <pc:sldMkLst>
          <pc:docMk/>
          <pc:sldMk cId="3891600211" sldId="439"/>
        </pc:sldMkLst>
      </pc:sldChg>
      <pc:sldChg chg="del">
        <pc:chgData name="Jones Egydio" userId="00575a3e5205fb66" providerId="LiveId" clId="{323C8ED6-5B80-2C4A-867A-3E759AA5C369}" dt="2024-08-11T16:30:13.026" v="408" actId="2696"/>
        <pc:sldMkLst>
          <pc:docMk/>
          <pc:sldMk cId="3206564825" sldId="440"/>
        </pc:sldMkLst>
      </pc:sldChg>
      <pc:sldChg chg="del">
        <pc:chgData name="Jones Egydio" userId="00575a3e5205fb66" providerId="LiveId" clId="{323C8ED6-5B80-2C4A-867A-3E759AA5C369}" dt="2024-08-11T16:30:13.096" v="411" actId="2696"/>
        <pc:sldMkLst>
          <pc:docMk/>
          <pc:sldMk cId="3858316398" sldId="441"/>
        </pc:sldMkLst>
      </pc:sldChg>
      <pc:sldChg chg="del">
        <pc:chgData name="Jones Egydio" userId="00575a3e5205fb66" providerId="LiveId" clId="{323C8ED6-5B80-2C4A-867A-3E759AA5C369}" dt="2024-08-11T16:30:10.201" v="385" actId="2696"/>
        <pc:sldMkLst>
          <pc:docMk/>
          <pc:sldMk cId="2017032227" sldId="442"/>
        </pc:sldMkLst>
      </pc:sldChg>
      <pc:sldChg chg="del">
        <pc:chgData name="Jones Egydio" userId="00575a3e5205fb66" providerId="LiveId" clId="{323C8ED6-5B80-2C4A-867A-3E759AA5C369}" dt="2024-08-11T16:30:13.031" v="409" actId="2696"/>
        <pc:sldMkLst>
          <pc:docMk/>
          <pc:sldMk cId="2024925571" sldId="443"/>
        </pc:sldMkLst>
      </pc:sldChg>
      <pc:sldChg chg="del">
        <pc:chgData name="Jones Egydio" userId="00575a3e5205fb66" providerId="LiveId" clId="{323C8ED6-5B80-2C4A-867A-3E759AA5C369}" dt="2024-08-11T16:30:12.694" v="403" actId="2696"/>
        <pc:sldMkLst>
          <pc:docMk/>
          <pc:sldMk cId="3164681378" sldId="444"/>
        </pc:sldMkLst>
      </pc:sldChg>
      <pc:sldChg chg="addSp modSp mod">
        <pc:chgData name="Jones Egydio" userId="00575a3e5205fb66" providerId="LiveId" clId="{323C8ED6-5B80-2C4A-867A-3E759AA5C369}" dt="2024-08-11T19:11:29.790" v="779" actId="1076"/>
        <pc:sldMkLst>
          <pc:docMk/>
          <pc:sldMk cId="3109261288" sldId="445"/>
        </pc:sldMkLst>
        <pc:spChg chg="mod">
          <ac:chgData name="Jones Egydio" userId="00575a3e5205fb66" providerId="LiveId" clId="{323C8ED6-5B80-2C4A-867A-3E759AA5C369}" dt="2024-08-11T19:11:16.372" v="775" actId="14100"/>
          <ac:spMkLst>
            <pc:docMk/>
            <pc:sldMk cId="3109261288" sldId="445"/>
            <ac:spMk id="5" creationId="{1BD6B6A0-81E6-F1FE-5F9C-E441C90B7554}"/>
          </ac:spMkLst>
        </pc:spChg>
        <pc:picChg chg="add mod">
          <ac:chgData name="Jones Egydio" userId="00575a3e5205fb66" providerId="LiveId" clId="{323C8ED6-5B80-2C4A-867A-3E759AA5C369}" dt="2024-08-11T19:11:29.790" v="779" actId="1076"/>
          <ac:picMkLst>
            <pc:docMk/>
            <pc:sldMk cId="3109261288" sldId="445"/>
            <ac:picMk id="3" creationId="{9959BBC5-184C-E8C8-EE03-368B8DECB824}"/>
          </ac:picMkLst>
        </pc:picChg>
      </pc:sldChg>
      <pc:sldChg chg="addSp delSp modSp add mod">
        <pc:chgData name="Jones Egydio" userId="00575a3e5205fb66" providerId="LiveId" clId="{323C8ED6-5B80-2C4A-867A-3E759AA5C369}" dt="2024-08-11T16:35:22.577" v="473"/>
        <pc:sldMkLst>
          <pc:docMk/>
          <pc:sldMk cId="2922543597" sldId="446"/>
        </pc:sldMkLst>
        <pc:spChg chg="del">
          <ac:chgData name="Jones Egydio" userId="00575a3e5205fb66" providerId="LiveId" clId="{323C8ED6-5B80-2C4A-867A-3E759AA5C369}" dt="2024-08-11T16:15:47.635" v="199" actId="478"/>
          <ac:spMkLst>
            <pc:docMk/>
            <pc:sldMk cId="2922543597" sldId="446"/>
            <ac:spMk id="5" creationId="{61FF9507-FD7F-DDF5-00BB-9B39D02EEF03}"/>
          </ac:spMkLst>
        </pc:spChg>
        <pc:spChg chg="add mod">
          <ac:chgData name="Jones Egydio" userId="00575a3e5205fb66" providerId="LiveId" clId="{323C8ED6-5B80-2C4A-867A-3E759AA5C369}" dt="2024-08-11T16:35:22.577" v="473"/>
          <ac:spMkLst>
            <pc:docMk/>
            <pc:sldMk cId="2922543597" sldId="446"/>
            <ac:spMk id="8" creationId="{694B5382-75AA-7B87-94E7-135B62CAC56C}"/>
          </ac:spMkLst>
        </pc:spChg>
        <pc:spChg chg="mod">
          <ac:chgData name="Jones Egydio" userId="00575a3e5205fb66" providerId="LiveId" clId="{323C8ED6-5B80-2C4A-867A-3E759AA5C369}" dt="2024-08-11T16:32:12.734" v="421" actId="403"/>
          <ac:spMkLst>
            <pc:docMk/>
            <pc:sldMk cId="2922543597" sldId="446"/>
            <ac:spMk id="15" creationId="{00000000-0000-0000-0000-000000000000}"/>
          </ac:spMkLst>
        </pc:spChg>
        <pc:graphicFrameChg chg="del">
          <ac:chgData name="Jones Egydio" userId="00575a3e5205fb66" providerId="LiveId" clId="{323C8ED6-5B80-2C4A-867A-3E759AA5C369}" dt="2024-08-11T16:15:46.266" v="198" actId="478"/>
          <ac:graphicFrameMkLst>
            <pc:docMk/>
            <pc:sldMk cId="2922543597" sldId="446"/>
            <ac:graphicFrameMk id="3" creationId="{499F8177-027A-9086-B47B-7CF3D833ECA5}"/>
          </ac:graphicFrameMkLst>
        </pc:graphicFrameChg>
        <pc:picChg chg="add mod">
          <ac:chgData name="Jones Egydio" userId="00575a3e5205fb66" providerId="LiveId" clId="{323C8ED6-5B80-2C4A-867A-3E759AA5C369}" dt="2024-08-11T16:15:53.253" v="202" actId="1076"/>
          <ac:picMkLst>
            <pc:docMk/>
            <pc:sldMk cId="2922543597" sldId="446"/>
            <ac:picMk id="2" creationId="{FD6D6C22-577F-18F7-E154-4C6306D5C43E}"/>
          </ac:picMkLst>
        </pc:picChg>
        <pc:cxnChg chg="del">
          <ac:chgData name="Jones Egydio" userId="00575a3e5205fb66" providerId="LiveId" clId="{323C8ED6-5B80-2C4A-867A-3E759AA5C369}" dt="2024-08-11T16:15:48.179" v="200" actId="478"/>
          <ac:cxnSpMkLst>
            <pc:docMk/>
            <pc:sldMk cId="2922543597" sldId="446"/>
            <ac:cxnSpMk id="4" creationId="{B28D111D-E56A-C45D-8AE4-3E0698AE15D2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879973695" sldId="446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816144156" sldId="447"/>
        </pc:sldMkLst>
      </pc:sldChg>
      <pc:sldChg chg="addSp delSp modSp add mod">
        <pc:chgData name="Jones Egydio" userId="00575a3e5205fb66" providerId="LiveId" clId="{323C8ED6-5B80-2C4A-867A-3E759AA5C369}" dt="2024-08-11T16:35:16.987" v="471"/>
        <pc:sldMkLst>
          <pc:docMk/>
          <pc:sldMk cId="3861492126" sldId="447"/>
        </pc:sldMkLst>
        <pc:spChg chg="del">
          <ac:chgData name="Jones Egydio" userId="00575a3e5205fb66" providerId="LiveId" clId="{323C8ED6-5B80-2C4A-867A-3E759AA5C369}" dt="2024-08-11T16:17:27.491" v="220" actId="478"/>
          <ac:spMkLst>
            <pc:docMk/>
            <pc:sldMk cId="3861492126" sldId="447"/>
            <ac:spMk id="2" creationId="{C8CCEA40-CB9A-F59A-0C9D-BE1DA01AE101}"/>
          </ac:spMkLst>
        </pc:spChg>
        <pc:spChg chg="add mod">
          <ac:chgData name="Jones Egydio" userId="00575a3e5205fb66" providerId="LiveId" clId="{323C8ED6-5B80-2C4A-867A-3E759AA5C369}" dt="2024-08-11T16:19:04.214" v="244" actId="1582"/>
          <ac:spMkLst>
            <pc:docMk/>
            <pc:sldMk cId="3861492126" sldId="447"/>
            <ac:spMk id="3" creationId="{1AEAED51-0DAC-56D5-60E6-5CE08D8A9482}"/>
          </ac:spMkLst>
        </pc:spChg>
        <pc:spChg chg="add mod">
          <ac:chgData name="Jones Egydio" userId="00575a3e5205fb66" providerId="LiveId" clId="{323C8ED6-5B80-2C4A-867A-3E759AA5C369}" dt="2024-08-11T16:19:04.214" v="244" actId="1582"/>
          <ac:spMkLst>
            <pc:docMk/>
            <pc:sldMk cId="3861492126" sldId="447"/>
            <ac:spMk id="5" creationId="{3F931E9A-AA41-2191-1B85-16A848726AC2}"/>
          </ac:spMkLst>
        </pc:spChg>
        <pc:spChg chg="add mod">
          <ac:chgData name="Jones Egydio" userId="00575a3e5205fb66" providerId="LiveId" clId="{323C8ED6-5B80-2C4A-867A-3E759AA5C369}" dt="2024-08-11T16:19:04.214" v="244" actId="1582"/>
          <ac:spMkLst>
            <pc:docMk/>
            <pc:sldMk cId="3861492126" sldId="447"/>
            <ac:spMk id="6" creationId="{32EEC4DF-B426-738B-E4B1-69CD5968989F}"/>
          </ac:spMkLst>
        </pc:spChg>
        <pc:spChg chg="add mod">
          <ac:chgData name="Jones Egydio" userId="00575a3e5205fb66" providerId="LiveId" clId="{323C8ED6-5B80-2C4A-867A-3E759AA5C369}" dt="2024-08-11T16:17:48.988" v="224" actId="5793"/>
          <ac:spMkLst>
            <pc:docMk/>
            <pc:sldMk cId="3861492126" sldId="447"/>
            <ac:spMk id="9" creationId="{FC199569-9558-1225-A24F-F894848EB29C}"/>
          </ac:spMkLst>
        </pc:spChg>
        <pc:spChg chg="add mod">
          <ac:chgData name="Jones Egydio" userId="00575a3e5205fb66" providerId="LiveId" clId="{323C8ED6-5B80-2C4A-867A-3E759AA5C369}" dt="2024-08-11T16:18:14.276" v="227" actId="14100"/>
          <ac:spMkLst>
            <pc:docMk/>
            <pc:sldMk cId="3861492126" sldId="447"/>
            <ac:spMk id="11" creationId="{D47AAD65-47CC-B2A5-524D-9577584CDED2}"/>
          </ac:spMkLst>
        </pc:spChg>
        <pc:spChg chg="add mod">
          <ac:chgData name="Jones Egydio" userId="00575a3e5205fb66" providerId="LiveId" clId="{323C8ED6-5B80-2C4A-867A-3E759AA5C369}" dt="2024-08-11T16:18:17.408" v="228" actId="14100"/>
          <ac:spMkLst>
            <pc:docMk/>
            <pc:sldMk cId="3861492126" sldId="447"/>
            <ac:spMk id="13" creationId="{2A2CF47B-04E5-FA2F-D5C4-82DB8DC9F81F}"/>
          </ac:spMkLst>
        </pc:spChg>
        <pc:spChg chg="add mod">
          <ac:chgData name="Jones Egydio" userId="00575a3e5205fb66" providerId="LiveId" clId="{323C8ED6-5B80-2C4A-867A-3E759AA5C369}" dt="2024-08-11T16:18:20.342" v="229" actId="14100"/>
          <ac:spMkLst>
            <pc:docMk/>
            <pc:sldMk cId="3861492126" sldId="447"/>
            <ac:spMk id="15" creationId="{BAD1CA49-C4D6-CD42-74C3-D76CA2D57A81}"/>
          </ac:spMkLst>
        </pc:spChg>
        <pc:spChg chg="add mod">
          <ac:chgData name="Jones Egydio" userId="00575a3e5205fb66" providerId="LiveId" clId="{323C8ED6-5B80-2C4A-867A-3E759AA5C369}" dt="2024-08-11T16:17:46.005" v="222" actId="1076"/>
          <ac:spMkLst>
            <pc:docMk/>
            <pc:sldMk cId="3861492126" sldId="447"/>
            <ac:spMk id="18" creationId="{99E2DEBA-F54B-2B74-79CC-38099F5D4CE5}"/>
          </ac:spMkLst>
        </pc:spChg>
        <pc:spChg chg="add mod">
          <ac:chgData name="Jones Egydio" userId="00575a3e5205fb66" providerId="LiveId" clId="{323C8ED6-5B80-2C4A-867A-3E759AA5C369}" dt="2024-08-11T16:35:16.987" v="471"/>
          <ac:spMkLst>
            <pc:docMk/>
            <pc:sldMk cId="3861492126" sldId="447"/>
            <ac:spMk id="25" creationId="{BED038A8-D3D9-C50E-0F17-AA18CB5F2A14}"/>
          </ac:spMkLst>
        </pc:spChg>
        <pc:graphicFrameChg chg="add mod modGraphic">
          <ac:chgData name="Jones Egydio" userId="00575a3e5205fb66" providerId="LiveId" clId="{323C8ED6-5B80-2C4A-867A-3E759AA5C369}" dt="2024-08-11T16:18:08.379" v="226" actId="12385"/>
          <ac:graphicFrameMkLst>
            <pc:docMk/>
            <pc:sldMk cId="3861492126" sldId="447"/>
            <ac:graphicFrameMk id="10" creationId="{B4E19D01-D65C-5EAB-7C5E-7691B39EEBF6}"/>
          </ac:graphicFrameMkLst>
        </pc:graphicFrame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12" creationId="{5F11E6C5-0CD4-E0D8-15F8-2B816EE6EF16}"/>
          </ac:cxnSpMkLst>
        </pc:cxn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14" creationId="{5AB20438-B5D7-4738-F5AC-692CCBFD7AFD}"/>
          </ac:cxnSpMkLst>
        </pc:cxn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17" creationId="{601F2086-8C63-FCFB-BE8D-DAA61D76E4E4}"/>
          </ac:cxnSpMkLst>
        </pc:cxn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20" creationId="{F13EA346-552C-996B-F38E-26310E6F51AA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282944683" sldId="448"/>
        </pc:sldMkLst>
      </pc:sldChg>
      <pc:sldChg chg="addSp delSp modSp add mod">
        <pc:chgData name="Jones Egydio" userId="00575a3e5205fb66" providerId="LiveId" clId="{323C8ED6-5B80-2C4A-867A-3E759AA5C369}" dt="2024-08-11T16:35:13.593" v="470"/>
        <pc:sldMkLst>
          <pc:docMk/>
          <pc:sldMk cId="2677987598" sldId="448"/>
        </pc:sldMkLst>
        <pc:spChg chg="add mod">
          <ac:chgData name="Jones Egydio" userId="00575a3e5205fb66" providerId="LiveId" clId="{323C8ED6-5B80-2C4A-867A-3E759AA5C369}" dt="2024-08-11T16:32:57.453" v="428" actId="12"/>
          <ac:spMkLst>
            <pc:docMk/>
            <pc:sldMk cId="2677987598" sldId="448"/>
            <ac:spMk id="2" creationId="{57B7F209-5611-A039-6103-6C6D2BF98B85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3" creationId="{1AEAED51-0DAC-56D5-60E6-5CE08D8A9482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5" creationId="{3F931E9A-AA41-2191-1B85-16A848726AC2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6" creationId="{32EEC4DF-B426-738B-E4B1-69CD5968989F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1" creationId="{D47AAD65-47CC-B2A5-524D-9577584CDED2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3" creationId="{2A2CF47B-04E5-FA2F-D5C4-82DB8DC9F81F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5" creationId="{BAD1CA49-C4D6-CD42-74C3-D76CA2D57A81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8" creationId="{99E2DEBA-F54B-2B74-79CC-38099F5D4CE5}"/>
          </ac:spMkLst>
        </pc:spChg>
        <pc:spChg chg="add mod">
          <ac:chgData name="Jones Egydio" userId="00575a3e5205fb66" providerId="LiveId" clId="{323C8ED6-5B80-2C4A-867A-3E759AA5C369}" dt="2024-08-11T16:35:13.593" v="470"/>
          <ac:spMkLst>
            <pc:docMk/>
            <pc:sldMk cId="2677987598" sldId="448"/>
            <ac:spMk id="22" creationId="{62DEFD89-C6FC-3E98-726C-83899A4C18E4}"/>
          </ac:spMkLst>
        </pc:spChg>
        <pc:graphicFrameChg chg="del">
          <ac:chgData name="Jones Egydio" userId="00575a3e5205fb66" providerId="LiveId" clId="{323C8ED6-5B80-2C4A-867A-3E759AA5C369}" dt="2024-08-11T16:20:02.115" v="248" actId="478"/>
          <ac:graphicFrameMkLst>
            <pc:docMk/>
            <pc:sldMk cId="2677987598" sldId="448"/>
            <ac:graphicFrameMk id="10" creationId="{B4E19D01-D65C-5EAB-7C5E-7691B39EEBF6}"/>
          </ac:graphicFrameMkLst>
        </pc:graphicFrame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12" creationId="{5F11E6C5-0CD4-E0D8-15F8-2B816EE6EF16}"/>
          </ac:cxnSpMkLst>
        </pc:cxn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14" creationId="{5AB20438-B5D7-4738-F5AC-692CCBFD7AFD}"/>
          </ac:cxnSpMkLst>
        </pc:cxn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17" creationId="{601F2086-8C63-FCFB-BE8D-DAA61D76E4E4}"/>
          </ac:cxnSpMkLst>
        </pc:cxn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20" creationId="{F13EA346-552C-996B-F38E-26310E6F51AA}"/>
          </ac:cxnSpMkLst>
        </pc:cxnChg>
      </pc:sldChg>
      <pc:sldChg chg="addSp delSp modSp add mod">
        <pc:chgData name="Jones Egydio" userId="00575a3e5205fb66" providerId="LiveId" clId="{323C8ED6-5B80-2C4A-867A-3E759AA5C369}" dt="2024-08-11T16:35:10.175" v="469"/>
        <pc:sldMkLst>
          <pc:docMk/>
          <pc:sldMk cId="756903289" sldId="449"/>
        </pc:sldMkLst>
        <pc:spChg chg="del">
          <ac:chgData name="Jones Egydio" userId="00575a3e5205fb66" providerId="LiveId" clId="{323C8ED6-5B80-2C4A-867A-3E759AA5C369}" dt="2024-08-11T16:21:22.574" v="259" actId="478"/>
          <ac:spMkLst>
            <pc:docMk/>
            <pc:sldMk cId="756903289" sldId="449"/>
            <ac:spMk id="2" creationId="{57B7F209-5611-A039-6103-6C6D2BF98B85}"/>
          </ac:spMkLst>
        </pc:spChg>
        <pc:spChg chg="add mod">
          <ac:chgData name="Jones Egydio" userId="00575a3e5205fb66" providerId="LiveId" clId="{323C8ED6-5B80-2C4A-867A-3E759AA5C369}" dt="2024-08-11T16:33:04.317" v="429" actId="12"/>
          <ac:spMkLst>
            <pc:docMk/>
            <pc:sldMk cId="756903289" sldId="449"/>
            <ac:spMk id="3" creationId="{1537DC21-F5D8-96A7-7141-6DFF5CC599D8}"/>
          </ac:spMkLst>
        </pc:spChg>
        <pc:spChg chg="add mod">
          <ac:chgData name="Jones Egydio" userId="00575a3e5205fb66" providerId="LiveId" clId="{323C8ED6-5B80-2C4A-867A-3E759AA5C369}" dt="2024-08-11T16:35:10.175" v="469"/>
          <ac:spMkLst>
            <pc:docMk/>
            <pc:sldMk cId="756903289" sldId="449"/>
            <ac:spMk id="5" creationId="{AAD9C4F8-FACB-65A0-048D-537AD1890A6A}"/>
          </ac:spMkLst>
        </pc:sp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95329928" sldId="449"/>
        </pc:sldMkLst>
      </pc:sldChg>
      <pc:sldChg chg="addSp delSp modSp add mod">
        <pc:chgData name="Jones Egydio" userId="00575a3e5205fb66" providerId="LiveId" clId="{323C8ED6-5B80-2C4A-867A-3E759AA5C369}" dt="2024-08-11T16:35:07.710" v="468"/>
        <pc:sldMkLst>
          <pc:docMk/>
          <pc:sldMk cId="2485195796" sldId="450"/>
        </pc:sldMkLst>
        <pc:spChg chg="add mod">
          <ac:chgData name="Jones Egydio" userId="00575a3e5205fb66" providerId="LiveId" clId="{323C8ED6-5B80-2C4A-867A-3E759AA5C369}" dt="2024-08-11T16:33:16.241" v="431" actId="14100"/>
          <ac:spMkLst>
            <pc:docMk/>
            <pc:sldMk cId="2485195796" sldId="450"/>
            <ac:spMk id="2" creationId="{E082655B-CF55-24F3-BEB8-A2CCFD113EBB}"/>
          </ac:spMkLst>
        </pc:spChg>
        <pc:spChg chg="del">
          <ac:chgData name="Jones Egydio" userId="00575a3e5205fb66" providerId="LiveId" clId="{323C8ED6-5B80-2C4A-867A-3E759AA5C369}" dt="2024-08-11T16:22:47.707" v="272" actId="478"/>
          <ac:spMkLst>
            <pc:docMk/>
            <pc:sldMk cId="2485195796" sldId="450"/>
            <ac:spMk id="3" creationId="{1537DC21-F5D8-96A7-7141-6DFF5CC599D8}"/>
          </ac:spMkLst>
        </pc:spChg>
        <pc:spChg chg="add mod">
          <ac:chgData name="Jones Egydio" userId="00575a3e5205fb66" providerId="LiveId" clId="{323C8ED6-5B80-2C4A-867A-3E759AA5C369}" dt="2024-08-11T16:23:57.974" v="282" actId="122"/>
          <ac:spMkLst>
            <pc:docMk/>
            <pc:sldMk cId="2485195796" sldId="450"/>
            <ac:spMk id="5" creationId="{F43B57AF-DFC6-DF12-303F-B903EC0C781A}"/>
          </ac:spMkLst>
        </pc:spChg>
        <pc:spChg chg="add mod">
          <ac:chgData name="Jones Egydio" userId="00575a3e5205fb66" providerId="LiveId" clId="{323C8ED6-5B80-2C4A-867A-3E759AA5C369}" dt="2024-08-11T16:35:07.710" v="468"/>
          <ac:spMkLst>
            <pc:docMk/>
            <pc:sldMk cId="2485195796" sldId="450"/>
            <ac:spMk id="12" creationId="{6F013AB0-9CBB-1334-9AE2-1FBDC3B62EB3}"/>
          </ac:spMkLst>
        </pc:spChg>
        <pc:picChg chg="add mod">
          <ac:chgData name="Jones Egydio" userId="00575a3e5205fb66" providerId="LiveId" clId="{323C8ED6-5B80-2C4A-867A-3E759AA5C369}" dt="2024-08-11T16:23:19.399" v="276" actId="1076"/>
          <ac:picMkLst>
            <pc:docMk/>
            <pc:sldMk cId="2485195796" sldId="450"/>
            <ac:picMk id="6" creationId="{73A93CC3-E7ED-C36C-4B75-39EB3670E068}"/>
          </ac:picMkLst>
        </pc:picChg>
        <pc:cxnChg chg="add mod">
          <ac:chgData name="Jones Egydio" userId="00575a3e5205fb66" providerId="LiveId" clId="{323C8ED6-5B80-2C4A-867A-3E759AA5C369}" dt="2024-08-11T16:23:55.673" v="281" actId="1582"/>
          <ac:cxnSpMkLst>
            <pc:docMk/>
            <pc:sldMk cId="2485195796" sldId="450"/>
            <ac:cxnSpMk id="10" creationId="{E0F8947A-9DAA-6216-C1F6-190031A44860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2931600899" sldId="450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800138888" sldId="451"/>
        </pc:sldMkLst>
      </pc:sldChg>
      <pc:sldChg chg="addSp delSp modSp add mod">
        <pc:chgData name="Jones Egydio" userId="00575a3e5205fb66" providerId="LiveId" clId="{323C8ED6-5B80-2C4A-867A-3E759AA5C369}" dt="2024-08-11T16:35:03.514" v="467"/>
        <pc:sldMkLst>
          <pc:docMk/>
          <pc:sldMk cId="2223672147" sldId="451"/>
        </pc:sldMkLst>
        <pc:spChg chg="mod">
          <ac:chgData name="Jones Egydio" userId="00575a3e5205fb66" providerId="LiveId" clId="{323C8ED6-5B80-2C4A-867A-3E759AA5C369}" dt="2024-08-11T16:33:28.176" v="434" actId="12"/>
          <ac:spMkLst>
            <pc:docMk/>
            <pc:sldMk cId="2223672147" sldId="451"/>
            <ac:spMk id="2" creationId="{E082655B-CF55-24F3-BEB8-A2CCFD113EBB}"/>
          </ac:spMkLst>
        </pc:spChg>
        <pc:spChg chg="del">
          <ac:chgData name="Jones Egydio" userId="00575a3e5205fb66" providerId="LiveId" clId="{323C8ED6-5B80-2C4A-867A-3E759AA5C369}" dt="2024-08-11T16:24:47.673" v="289" actId="478"/>
          <ac:spMkLst>
            <pc:docMk/>
            <pc:sldMk cId="2223672147" sldId="451"/>
            <ac:spMk id="5" creationId="{F43B57AF-DFC6-DF12-303F-B903EC0C781A}"/>
          </ac:spMkLst>
        </pc:spChg>
        <pc:spChg chg="add mod">
          <ac:chgData name="Jones Egydio" userId="00575a3e5205fb66" providerId="LiveId" clId="{323C8ED6-5B80-2C4A-867A-3E759AA5C369}" dt="2024-08-11T16:35:03.514" v="467"/>
          <ac:spMkLst>
            <pc:docMk/>
            <pc:sldMk cId="2223672147" sldId="451"/>
            <ac:spMk id="11" creationId="{37DED5E4-BE16-27D1-991D-CE933E661D42}"/>
          </ac:spMkLst>
        </pc:spChg>
        <pc:picChg chg="add mod">
          <ac:chgData name="Jones Egydio" userId="00575a3e5205fb66" providerId="LiveId" clId="{323C8ED6-5B80-2C4A-867A-3E759AA5C369}" dt="2024-08-11T16:25:03.447" v="293" actId="1076"/>
          <ac:picMkLst>
            <pc:docMk/>
            <pc:sldMk cId="2223672147" sldId="451"/>
            <ac:picMk id="3" creationId="{98FA26FE-977C-1EE8-C36B-66BA5E5D8563}"/>
          </ac:picMkLst>
        </pc:picChg>
        <pc:picChg chg="del">
          <ac:chgData name="Jones Egydio" userId="00575a3e5205fb66" providerId="LiveId" clId="{323C8ED6-5B80-2C4A-867A-3E759AA5C369}" dt="2024-08-11T16:24:45.152" v="287" actId="478"/>
          <ac:picMkLst>
            <pc:docMk/>
            <pc:sldMk cId="2223672147" sldId="451"/>
            <ac:picMk id="6" creationId="{73A93CC3-E7ED-C36C-4B75-39EB3670E068}"/>
          </ac:picMkLst>
        </pc:picChg>
        <pc:cxnChg chg="del mod">
          <ac:chgData name="Jones Egydio" userId="00575a3e5205fb66" providerId="LiveId" clId="{323C8ED6-5B80-2C4A-867A-3E759AA5C369}" dt="2024-08-11T16:24:46.467" v="288" actId="478"/>
          <ac:cxnSpMkLst>
            <pc:docMk/>
            <pc:sldMk cId="2223672147" sldId="451"/>
            <ac:cxnSpMk id="10" creationId="{E0F8947A-9DAA-6216-C1F6-190031A44860}"/>
          </ac:cxnSpMkLst>
        </pc:cxnChg>
      </pc:sldChg>
      <pc:sldChg chg="addSp modSp add mod">
        <pc:chgData name="Jones Egydio" userId="00575a3e5205fb66" providerId="LiveId" clId="{323C8ED6-5B80-2C4A-867A-3E759AA5C369}" dt="2024-08-11T16:35:45.613" v="477" actId="1036"/>
        <pc:sldMkLst>
          <pc:docMk/>
          <pc:sldMk cId="3596388327" sldId="452"/>
        </pc:sldMkLst>
        <pc:spChg chg="mod">
          <ac:chgData name="Jones Egydio" userId="00575a3e5205fb66" providerId="LiveId" clId="{323C8ED6-5B80-2C4A-867A-3E759AA5C369}" dt="2024-08-11T16:33:47.506" v="436" actId="14100"/>
          <ac:spMkLst>
            <pc:docMk/>
            <pc:sldMk cId="3596388327" sldId="452"/>
            <ac:spMk id="3" creationId="{55DDA804-E2AB-9B92-80F3-D7C24D53D89B}"/>
          </ac:spMkLst>
        </pc:spChg>
        <pc:spChg chg="add mod">
          <ac:chgData name="Jones Egydio" userId="00575a3e5205fb66" providerId="LiveId" clId="{323C8ED6-5B80-2C4A-867A-3E759AA5C369}" dt="2024-08-11T16:35:45.613" v="477" actId="1036"/>
          <ac:spMkLst>
            <pc:docMk/>
            <pc:sldMk cId="3596388327" sldId="452"/>
            <ac:spMk id="5" creationId="{18335416-99BC-4D43-A19F-C269CEBA4F05}"/>
          </ac:spMkLst>
        </pc:spChg>
        <pc:picChg chg="add mod">
          <ac:chgData name="Jones Egydio" userId="00575a3e5205fb66" providerId="LiveId" clId="{323C8ED6-5B80-2C4A-867A-3E759AA5C369}" dt="2024-08-11T16:29:03.117" v="348" actId="1076"/>
          <ac:picMkLst>
            <pc:docMk/>
            <pc:sldMk cId="3596388327" sldId="452"/>
            <ac:picMk id="4" creationId="{E0C9E79B-227D-8E5C-4270-DA268D22A8FC}"/>
          </ac:picMkLst>
        </pc:pic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939130461" sldId="452"/>
        </pc:sldMkLst>
      </pc:sldChg>
      <pc:sldChg chg="addSp delSp modSp add mod">
        <pc:chgData name="Jones Egydio" userId="00575a3e5205fb66" providerId="LiveId" clId="{323C8ED6-5B80-2C4A-867A-3E759AA5C369}" dt="2024-08-11T16:41:16.837" v="578" actId="14100"/>
        <pc:sldMkLst>
          <pc:docMk/>
          <pc:sldMk cId="884268530" sldId="453"/>
        </pc:sldMkLst>
        <pc:spChg chg="del">
          <ac:chgData name="Jones Egydio" userId="00575a3e5205fb66" providerId="LiveId" clId="{323C8ED6-5B80-2C4A-867A-3E759AA5C369}" dt="2024-08-11T16:37:59.585" v="505" actId="478"/>
          <ac:spMkLst>
            <pc:docMk/>
            <pc:sldMk cId="884268530" sldId="453"/>
            <ac:spMk id="3" creationId="{55DDA804-E2AB-9B92-80F3-D7C24D53D89B}"/>
          </ac:spMkLst>
        </pc:spChg>
        <pc:spChg chg="mod">
          <ac:chgData name="Jones Egydio" userId="00575a3e5205fb66" providerId="LiveId" clId="{323C8ED6-5B80-2C4A-867A-3E759AA5C369}" dt="2024-08-11T16:38:32.132" v="523" actId="20577"/>
          <ac:spMkLst>
            <pc:docMk/>
            <pc:sldMk cId="884268530" sldId="453"/>
            <ac:spMk id="5" creationId="{18335416-99BC-4D43-A19F-C269CEBA4F05}"/>
          </ac:spMkLst>
        </pc:spChg>
        <pc:spChg chg="mod">
          <ac:chgData name="Jones Egydio" userId="00575a3e5205fb66" providerId="LiveId" clId="{323C8ED6-5B80-2C4A-867A-3E759AA5C369}" dt="2024-08-11T16:37:56.308" v="504" actId="14100"/>
          <ac:spMkLst>
            <pc:docMk/>
            <pc:sldMk cId="884268530" sldId="453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39:49.376" v="562" actId="1076"/>
          <ac:spMkLst>
            <pc:docMk/>
            <pc:sldMk cId="884268530" sldId="453"/>
            <ac:spMk id="10" creationId="{911812F0-7BA9-1216-546A-0F4966D4E920}"/>
          </ac:spMkLst>
        </pc:spChg>
        <pc:spChg chg="add mod">
          <ac:chgData name="Jones Egydio" userId="00575a3e5205fb66" providerId="LiveId" clId="{323C8ED6-5B80-2C4A-867A-3E759AA5C369}" dt="2024-08-11T16:40:56.433" v="576" actId="20577"/>
          <ac:spMkLst>
            <pc:docMk/>
            <pc:sldMk cId="884268530" sldId="453"/>
            <ac:spMk id="11" creationId="{18EBBFE2-33D6-3890-989F-0F046211D77B}"/>
          </ac:spMkLst>
        </pc:spChg>
        <pc:spChg chg="add mod">
          <ac:chgData name="Jones Egydio" userId="00575a3e5205fb66" providerId="LiveId" clId="{323C8ED6-5B80-2C4A-867A-3E759AA5C369}" dt="2024-08-11T16:38:59.420" v="530" actId="14100"/>
          <ac:spMkLst>
            <pc:docMk/>
            <pc:sldMk cId="884268530" sldId="453"/>
            <ac:spMk id="12" creationId="{9CD3F5F7-3387-6144-CEF7-49492ED587DF}"/>
          </ac:spMkLst>
        </pc:spChg>
        <pc:grpChg chg="add mod">
          <ac:chgData name="Jones Egydio" userId="00575a3e5205fb66" providerId="LiveId" clId="{323C8ED6-5B80-2C4A-867A-3E759AA5C369}" dt="2024-08-11T16:40:28.814" v="569" actId="1076"/>
          <ac:grpSpMkLst>
            <pc:docMk/>
            <pc:sldMk cId="884268530" sldId="453"/>
            <ac:grpSpMk id="13" creationId="{C57F08DD-D0E7-5043-00D7-7D7BC7CB6D15}"/>
          </ac:grpSpMkLst>
        </pc:grpChg>
        <pc:grpChg chg="add mod">
          <ac:chgData name="Jones Egydio" userId="00575a3e5205fb66" providerId="LiveId" clId="{323C8ED6-5B80-2C4A-867A-3E759AA5C369}" dt="2024-08-11T16:40:32.332" v="570" actId="1076"/>
          <ac:grpSpMkLst>
            <pc:docMk/>
            <pc:sldMk cId="884268530" sldId="453"/>
            <ac:grpSpMk id="14" creationId="{2E3BAF29-B438-1525-C531-D4418B4DDAA7}"/>
          </ac:grpSpMkLst>
        </pc:grpChg>
        <pc:picChg chg="del">
          <ac:chgData name="Jones Egydio" userId="00575a3e5205fb66" providerId="LiveId" clId="{323C8ED6-5B80-2C4A-867A-3E759AA5C369}" dt="2024-08-11T16:38:00.514" v="506" actId="478"/>
          <ac:picMkLst>
            <pc:docMk/>
            <pc:sldMk cId="884268530" sldId="453"/>
            <ac:picMk id="4" creationId="{E0C9E79B-227D-8E5C-4270-DA268D22A8FC}"/>
          </ac:picMkLst>
        </pc:picChg>
        <pc:picChg chg="add mod">
          <ac:chgData name="Jones Egydio" userId="00575a3e5205fb66" providerId="LiveId" clId="{323C8ED6-5B80-2C4A-867A-3E759AA5C369}" dt="2024-08-11T16:41:16.837" v="578" actId="14100"/>
          <ac:picMkLst>
            <pc:docMk/>
            <pc:sldMk cId="884268530" sldId="453"/>
            <ac:picMk id="6" creationId="{5FE05B76-5568-2CB0-717F-D71220C410E6}"/>
          </ac:picMkLst>
        </pc:picChg>
        <pc:picChg chg="add mod">
          <ac:chgData name="Jones Egydio" userId="00575a3e5205fb66" providerId="LiveId" clId="{323C8ED6-5B80-2C4A-867A-3E759AA5C369}" dt="2024-08-11T16:38:20.581" v="508" actId="1076"/>
          <ac:picMkLst>
            <pc:docMk/>
            <pc:sldMk cId="884268530" sldId="453"/>
            <ac:picMk id="9" creationId="{9CBC0F94-D0E2-F8F9-E0C4-2B1C1A131289}"/>
          </ac:picMkLst>
        </pc:pic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095165378" sldId="453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2374998364" sldId="454"/>
        </pc:sldMkLst>
      </pc:sldChg>
      <pc:sldChg chg="addSp delSp modSp add mod setBg delDesignElem">
        <pc:chgData name="Jones Egydio" userId="00575a3e5205fb66" providerId="LiveId" clId="{323C8ED6-5B80-2C4A-867A-3E759AA5C369}" dt="2024-08-11T16:43:29.439" v="598" actId="1076"/>
        <pc:sldMkLst>
          <pc:docMk/>
          <pc:sldMk cId="2834600877" sldId="454"/>
        </pc:sldMkLst>
        <pc:spChg chg="add mod">
          <ac:chgData name="Jones Egydio" userId="00575a3e5205fb66" providerId="LiveId" clId="{323C8ED6-5B80-2C4A-867A-3E759AA5C369}" dt="2024-08-11T16:43:29.439" v="598" actId="1076"/>
          <ac:spMkLst>
            <pc:docMk/>
            <pc:sldMk cId="2834600877" sldId="454"/>
            <ac:spMk id="4" creationId="{F5BF8467-9010-E9FA-996A-462911C74206}"/>
          </ac:spMkLst>
        </pc:spChg>
        <pc:spChg chg="del">
          <ac:chgData name="Jones Egydio" userId="00575a3e5205fb66" providerId="LiveId" clId="{323C8ED6-5B80-2C4A-867A-3E759AA5C369}" dt="2024-08-11T16:42:18.349" v="588" actId="478"/>
          <ac:spMkLst>
            <pc:docMk/>
            <pc:sldMk cId="2834600877" sldId="454"/>
            <ac:spMk id="5" creationId="{2769E8F8-ED02-A804-CE25-628832821E83}"/>
          </ac:spMkLst>
        </pc:spChg>
        <pc:spChg chg="add mod">
          <ac:chgData name="Jones Egydio" userId="00575a3e5205fb66" providerId="LiveId" clId="{323C8ED6-5B80-2C4A-867A-3E759AA5C369}" dt="2024-08-11T16:42:19.391" v="589"/>
          <ac:spMkLst>
            <pc:docMk/>
            <pc:sldMk cId="2834600877" sldId="454"/>
            <ac:spMk id="6" creationId="{66F2120C-683A-76CB-05AD-753386DA0C71}"/>
          </ac:spMkLst>
        </pc:spChg>
        <pc:spChg chg="del">
          <ac:chgData name="Jones Egydio" userId="00575a3e5205fb66" providerId="LiveId" clId="{323C8ED6-5B80-2C4A-867A-3E759AA5C369}" dt="2024-08-11T16:42:00.676" v="583" actId="478"/>
          <ac:spMkLst>
            <pc:docMk/>
            <pc:sldMk cId="2834600877" sldId="454"/>
            <ac:spMk id="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42:02.301" v="584" actId="478"/>
          <ac:spMkLst>
            <pc:docMk/>
            <pc:sldMk cId="2834600877" sldId="454"/>
            <ac:spMk id="1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41:43.731" v="580"/>
          <ac:spMkLst>
            <pc:docMk/>
            <pc:sldMk cId="2834600877" sldId="454"/>
            <ac:spMk id="22" creationId="{2B97F24A-32CE-4C1C-A50D-3016B394DCFB}"/>
          </ac:spMkLst>
        </pc:spChg>
        <pc:spChg chg="del">
          <ac:chgData name="Jones Egydio" userId="00575a3e5205fb66" providerId="LiveId" clId="{323C8ED6-5B80-2C4A-867A-3E759AA5C369}" dt="2024-08-11T16:41:43.731" v="580"/>
          <ac:spMkLst>
            <pc:docMk/>
            <pc:sldMk cId="2834600877" sldId="454"/>
            <ac:spMk id="24" creationId="{CD8B4F24-440B-49E9-B85D-733523DC064B}"/>
          </ac:spMkLst>
        </pc:spChg>
        <pc:picChg chg="del">
          <ac:chgData name="Jones Egydio" userId="00575a3e5205fb66" providerId="LiveId" clId="{323C8ED6-5B80-2C4A-867A-3E759AA5C369}" dt="2024-08-11T16:41:51.813" v="582" actId="478"/>
          <ac:picMkLst>
            <pc:docMk/>
            <pc:sldMk cId="2834600877" sldId="454"/>
            <ac:picMk id="2" creationId="{915DC6A7-A5CA-A4CF-386C-5CD2601D9001}"/>
          </ac:picMkLst>
        </pc:picChg>
        <pc:picChg chg="del">
          <ac:chgData name="Jones Egydio" userId="00575a3e5205fb66" providerId="LiveId" clId="{323C8ED6-5B80-2C4A-867A-3E759AA5C369}" dt="2024-08-11T16:41:49.861" v="581" actId="478"/>
          <ac:picMkLst>
            <pc:docMk/>
            <pc:sldMk cId="2834600877" sldId="454"/>
            <ac:picMk id="3" creationId="{5FF9A127-6384-791A-1E5D-330D9F98457E}"/>
          </ac:picMkLst>
        </pc:picChg>
      </pc:sldChg>
      <pc:sldChg chg="addSp delSp modSp add mod ord">
        <pc:chgData name="Jones Egydio" userId="00575a3e5205fb66" providerId="LiveId" clId="{323C8ED6-5B80-2C4A-867A-3E759AA5C369}" dt="2024-08-11T16:45:23.296" v="619" actId="14100"/>
        <pc:sldMkLst>
          <pc:docMk/>
          <pc:sldMk cId="691267537" sldId="455"/>
        </pc:sldMkLst>
        <pc:spChg chg="del">
          <ac:chgData name="Jones Egydio" userId="00575a3e5205fb66" providerId="LiveId" clId="{323C8ED6-5B80-2C4A-867A-3E759AA5C369}" dt="2024-08-11T16:43:58.257" v="607" actId="478"/>
          <ac:spMkLst>
            <pc:docMk/>
            <pc:sldMk cId="691267537" sldId="455"/>
            <ac:spMk id="3" creationId="{55DDA804-E2AB-9B92-80F3-D7C24D53D89B}"/>
          </ac:spMkLst>
        </pc:spChg>
        <pc:spChg chg="del">
          <ac:chgData name="Jones Egydio" userId="00575a3e5205fb66" providerId="LiveId" clId="{323C8ED6-5B80-2C4A-867A-3E759AA5C369}" dt="2024-08-11T16:44:09.691" v="609" actId="478"/>
          <ac:spMkLst>
            <pc:docMk/>
            <pc:sldMk cId="691267537" sldId="455"/>
            <ac:spMk id="5" creationId="{18335416-99BC-4D43-A19F-C269CEBA4F05}"/>
          </ac:spMkLst>
        </pc:spChg>
        <pc:spChg chg="add mod">
          <ac:chgData name="Jones Egydio" userId="00575a3e5205fb66" providerId="LiveId" clId="{323C8ED6-5B80-2C4A-867A-3E759AA5C369}" dt="2024-08-11T16:44:10.889" v="610"/>
          <ac:spMkLst>
            <pc:docMk/>
            <pc:sldMk cId="691267537" sldId="455"/>
            <ac:spMk id="6" creationId="{F793EC5F-6A9F-38A8-8240-5A967B1E687D}"/>
          </ac:spMkLst>
        </pc:spChg>
        <pc:spChg chg="mod">
          <ac:chgData name="Jones Egydio" userId="00575a3e5205fb66" providerId="LiveId" clId="{323C8ED6-5B80-2C4A-867A-3E759AA5C369}" dt="2024-08-11T16:43:54.531" v="606" actId="20577"/>
          <ac:spMkLst>
            <pc:docMk/>
            <pc:sldMk cId="691267537" sldId="455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45:23.296" v="619" actId="14100"/>
          <ac:spMkLst>
            <pc:docMk/>
            <pc:sldMk cId="691267537" sldId="455"/>
            <ac:spMk id="9" creationId="{7B38C330-B6FD-DB69-3EAF-9C1F5FF0ED7E}"/>
          </ac:spMkLst>
        </pc:spChg>
        <pc:spChg chg="add mod">
          <ac:chgData name="Jones Egydio" userId="00575a3e5205fb66" providerId="LiveId" clId="{323C8ED6-5B80-2C4A-867A-3E759AA5C369}" dt="2024-08-11T16:44:34.316" v="614" actId="1076"/>
          <ac:spMkLst>
            <pc:docMk/>
            <pc:sldMk cId="691267537" sldId="455"/>
            <ac:spMk id="12" creationId="{1C28ED95-B3B4-639D-DDDF-B5D596CDC0FA}"/>
          </ac:spMkLst>
        </pc:spChg>
        <pc:picChg chg="del">
          <ac:chgData name="Jones Egydio" userId="00575a3e5205fb66" providerId="LiveId" clId="{323C8ED6-5B80-2C4A-867A-3E759AA5C369}" dt="2024-08-11T16:43:58.816" v="608" actId="478"/>
          <ac:picMkLst>
            <pc:docMk/>
            <pc:sldMk cId="691267537" sldId="455"/>
            <ac:picMk id="4" creationId="{E0C9E79B-227D-8E5C-4270-DA268D22A8FC}"/>
          </ac:picMkLst>
        </pc:picChg>
        <pc:picChg chg="add mod">
          <ac:chgData name="Jones Egydio" userId="00575a3e5205fb66" providerId="LiveId" clId="{323C8ED6-5B80-2C4A-867A-3E759AA5C369}" dt="2024-08-11T16:44:34.316" v="614" actId="1076"/>
          <ac:picMkLst>
            <pc:docMk/>
            <pc:sldMk cId="691267537" sldId="455"/>
            <ac:picMk id="10" creationId="{B16729AB-1C1B-B7A9-171D-18C2344004E9}"/>
          </ac:picMkLst>
        </pc:picChg>
        <pc:cxnChg chg="add mod">
          <ac:chgData name="Jones Egydio" userId="00575a3e5205fb66" providerId="LiveId" clId="{323C8ED6-5B80-2C4A-867A-3E759AA5C369}" dt="2024-08-11T16:45:16.540" v="618" actId="208"/>
          <ac:cxnSpMkLst>
            <pc:docMk/>
            <pc:sldMk cId="691267537" sldId="455"/>
            <ac:cxnSpMk id="11" creationId="{21839760-E9DD-F5ED-A94E-2E4688DEACFA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508658787" sldId="455"/>
        </pc:sldMkLst>
      </pc:sldChg>
      <pc:sldChg chg="addSp delSp modSp add mod">
        <pc:chgData name="Jones Egydio" userId="00575a3e5205fb66" providerId="LiveId" clId="{323C8ED6-5B80-2C4A-867A-3E759AA5C369}" dt="2024-08-11T16:47:13.522" v="647" actId="208"/>
        <pc:sldMkLst>
          <pc:docMk/>
          <pc:sldMk cId="662114530" sldId="456"/>
        </pc:sldMkLst>
        <pc:spChg chg="add mod">
          <ac:chgData name="Jones Egydio" userId="00575a3e5205fb66" providerId="LiveId" clId="{323C8ED6-5B80-2C4A-867A-3E759AA5C369}" dt="2024-08-11T16:46:30.858" v="637" actId="123"/>
          <ac:spMkLst>
            <pc:docMk/>
            <pc:sldMk cId="662114530" sldId="456"/>
            <ac:spMk id="3" creationId="{06B0DA35-8481-934F-6FF0-9834677C213C}"/>
          </ac:spMkLst>
        </pc:spChg>
        <pc:spChg chg="mod">
          <ac:chgData name="Jones Egydio" userId="00575a3e5205fb66" providerId="LiveId" clId="{323C8ED6-5B80-2C4A-867A-3E759AA5C369}" dt="2024-08-11T16:45:56.153" v="627" actId="20577"/>
          <ac:spMkLst>
            <pc:docMk/>
            <pc:sldMk cId="662114530" sldId="456"/>
            <ac:spMk id="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45:59.568" v="628" actId="478"/>
          <ac:spMkLst>
            <pc:docMk/>
            <pc:sldMk cId="662114530" sldId="456"/>
            <ac:spMk id="9" creationId="{7B38C330-B6FD-DB69-3EAF-9C1F5FF0ED7E}"/>
          </ac:spMkLst>
        </pc:spChg>
        <pc:spChg chg="del">
          <ac:chgData name="Jones Egydio" userId="00575a3e5205fb66" providerId="LiveId" clId="{323C8ED6-5B80-2C4A-867A-3E759AA5C369}" dt="2024-08-11T16:46:02.824" v="630" actId="478"/>
          <ac:spMkLst>
            <pc:docMk/>
            <pc:sldMk cId="662114530" sldId="456"/>
            <ac:spMk id="12" creationId="{1C28ED95-B3B4-639D-DDDF-B5D596CDC0FA}"/>
          </ac:spMkLst>
        </pc:spChg>
        <pc:spChg chg="add mod">
          <ac:chgData name="Jones Egydio" userId="00575a3e5205fb66" providerId="LiveId" clId="{323C8ED6-5B80-2C4A-867A-3E759AA5C369}" dt="2024-08-11T16:47:10.089" v="646" actId="208"/>
          <ac:spMkLst>
            <pc:docMk/>
            <pc:sldMk cId="662114530" sldId="456"/>
            <ac:spMk id="13" creationId="{928B6CFF-76AA-B393-FD75-F74ECDA7CB68}"/>
          </ac:spMkLst>
        </pc:spChg>
        <pc:picChg chg="add mod">
          <ac:chgData name="Jones Egydio" userId="00575a3e5205fb66" providerId="LiveId" clId="{323C8ED6-5B80-2C4A-867A-3E759AA5C369}" dt="2024-08-11T16:46:36.201" v="638" actId="1076"/>
          <ac:picMkLst>
            <pc:docMk/>
            <pc:sldMk cId="662114530" sldId="456"/>
            <ac:picMk id="4" creationId="{F2F63996-1D3B-84C5-1240-280F2402DABF}"/>
          </ac:picMkLst>
        </pc:picChg>
        <pc:picChg chg="del">
          <ac:chgData name="Jones Egydio" userId="00575a3e5205fb66" providerId="LiveId" clId="{323C8ED6-5B80-2C4A-867A-3E759AA5C369}" dt="2024-08-11T16:46:00.330" v="629" actId="478"/>
          <ac:picMkLst>
            <pc:docMk/>
            <pc:sldMk cId="662114530" sldId="456"/>
            <ac:picMk id="10" creationId="{B16729AB-1C1B-B7A9-171D-18C2344004E9}"/>
          </ac:picMkLst>
        </pc:picChg>
        <pc:cxnChg chg="add mod">
          <ac:chgData name="Jones Egydio" userId="00575a3e5205fb66" providerId="LiveId" clId="{323C8ED6-5B80-2C4A-867A-3E759AA5C369}" dt="2024-08-11T16:47:13.522" v="647" actId="208"/>
          <ac:cxnSpMkLst>
            <pc:docMk/>
            <pc:sldMk cId="662114530" sldId="456"/>
            <ac:cxnSpMk id="5" creationId="{1586B091-F18E-2248-3ACC-1833B2AFE334}"/>
          </ac:cxnSpMkLst>
        </pc:cxnChg>
        <pc:cxnChg chg="del mod">
          <ac:chgData name="Jones Egydio" userId="00575a3e5205fb66" providerId="LiveId" clId="{323C8ED6-5B80-2C4A-867A-3E759AA5C369}" dt="2024-08-11T16:46:03.515" v="631" actId="478"/>
          <ac:cxnSpMkLst>
            <pc:docMk/>
            <pc:sldMk cId="662114530" sldId="456"/>
            <ac:cxnSpMk id="11" creationId="{21839760-E9DD-F5ED-A94E-2E4688DEACFA}"/>
          </ac:cxnSpMkLst>
        </pc:cxnChg>
      </pc:sldChg>
      <pc:sldChg chg="addSp delSp modSp add mod">
        <pc:chgData name="Jones Egydio" userId="00575a3e5205fb66" providerId="LiveId" clId="{323C8ED6-5B80-2C4A-867A-3E759AA5C369}" dt="2024-08-11T16:48:43.420" v="677" actId="14100"/>
        <pc:sldMkLst>
          <pc:docMk/>
          <pc:sldMk cId="1906405132" sldId="457"/>
        </pc:sldMkLst>
        <pc:spChg chg="del">
          <ac:chgData name="Jones Egydio" userId="00575a3e5205fb66" providerId="LiveId" clId="{323C8ED6-5B80-2C4A-867A-3E759AA5C369}" dt="2024-08-11T16:47:53.751" v="658" actId="478"/>
          <ac:spMkLst>
            <pc:docMk/>
            <pc:sldMk cId="1906405132" sldId="457"/>
            <ac:spMk id="3" creationId="{06B0DA35-8481-934F-6FF0-9834677C213C}"/>
          </ac:spMkLst>
        </pc:spChg>
        <pc:spChg chg="mod">
          <ac:chgData name="Jones Egydio" userId="00575a3e5205fb66" providerId="LiveId" clId="{323C8ED6-5B80-2C4A-867A-3E759AA5C369}" dt="2024-08-11T16:47:46.287" v="657" actId="20577"/>
          <ac:spMkLst>
            <pc:docMk/>
            <pc:sldMk cId="1906405132" sldId="457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48:43.420" v="677" actId="14100"/>
          <ac:spMkLst>
            <pc:docMk/>
            <pc:sldMk cId="1906405132" sldId="457"/>
            <ac:spMk id="9" creationId="{81BE6E32-2F5C-33B7-582F-42E4D40A163C}"/>
          </ac:spMkLst>
        </pc:spChg>
        <pc:spChg chg="del">
          <ac:chgData name="Jones Egydio" userId="00575a3e5205fb66" providerId="LiveId" clId="{323C8ED6-5B80-2C4A-867A-3E759AA5C369}" dt="2024-08-11T16:47:54.880" v="659" actId="478"/>
          <ac:spMkLst>
            <pc:docMk/>
            <pc:sldMk cId="1906405132" sldId="457"/>
            <ac:spMk id="13" creationId="{928B6CFF-76AA-B393-FD75-F74ECDA7CB68}"/>
          </ac:spMkLst>
        </pc:spChg>
        <pc:picChg chg="del">
          <ac:chgData name="Jones Egydio" userId="00575a3e5205fb66" providerId="LiveId" clId="{323C8ED6-5B80-2C4A-867A-3E759AA5C369}" dt="2024-08-11T16:47:56.666" v="660" actId="478"/>
          <ac:picMkLst>
            <pc:docMk/>
            <pc:sldMk cId="1906405132" sldId="457"/>
            <ac:picMk id="4" creationId="{F2F63996-1D3B-84C5-1240-280F2402DABF}"/>
          </ac:picMkLst>
        </pc:picChg>
        <pc:cxnChg chg="del mod">
          <ac:chgData name="Jones Egydio" userId="00575a3e5205fb66" providerId="LiveId" clId="{323C8ED6-5B80-2C4A-867A-3E759AA5C369}" dt="2024-08-11T16:47:57.548" v="661" actId="478"/>
          <ac:cxnSpMkLst>
            <pc:docMk/>
            <pc:sldMk cId="1906405132" sldId="457"/>
            <ac:cxnSpMk id="5" creationId="{1586B091-F18E-2248-3ACC-1833B2AFE334}"/>
          </ac:cxnSpMkLst>
        </pc:cxnChg>
      </pc:sldChg>
      <pc:sldChg chg="addSp delSp modSp add mod">
        <pc:chgData name="Jones Egydio" userId="00575a3e5205fb66" providerId="LiveId" clId="{323C8ED6-5B80-2C4A-867A-3E759AA5C369}" dt="2024-08-11T16:49:29.726" v="684" actId="1076"/>
        <pc:sldMkLst>
          <pc:docMk/>
          <pc:sldMk cId="2973435722" sldId="458"/>
        </pc:sldMkLst>
        <pc:spChg chg="add mod">
          <ac:chgData name="Jones Egydio" userId="00575a3e5205fb66" providerId="LiveId" clId="{323C8ED6-5B80-2C4A-867A-3E759AA5C369}" dt="2024-08-11T16:49:24.962" v="683" actId="12"/>
          <ac:spMkLst>
            <pc:docMk/>
            <pc:sldMk cId="2973435722" sldId="458"/>
            <ac:spMk id="3" creationId="{CE608F9A-5DD2-C162-12C2-6812DCEF83A0}"/>
          </ac:spMkLst>
        </pc:spChg>
        <pc:spChg chg="del">
          <ac:chgData name="Jones Egydio" userId="00575a3e5205fb66" providerId="LiveId" clId="{323C8ED6-5B80-2C4A-867A-3E759AA5C369}" dt="2024-08-11T16:49:04.450" v="679" actId="478"/>
          <ac:spMkLst>
            <pc:docMk/>
            <pc:sldMk cId="2973435722" sldId="458"/>
            <ac:spMk id="9" creationId="{81BE6E32-2F5C-33B7-582F-42E4D40A163C}"/>
          </ac:spMkLst>
        </pc:spChg>
        <pc:picChg chg="add mod">
          <ac:chgData name="Jones Egydio" userId="00575a3e5205fb66" providerId="LiveId" clId="{323C8ED6-5B80-2C4A-867A-3E759AA5C369}" dt="2024-08-11T16:49:29.726" v="684" actId="1076"/>
          <ac:picMkLst>
            <pc:docMk/>
            <pc:sldMk cId="2973435722" sldId="458"/>
            <ac:picMk id="4" creationId="{47845BFB-9715-B4C6-E256-B9F327CB5CD3}"/>
          </ac:picMkLst>
        </pc:picChg>
      </pc:sldChg>
      <pc:sldChg chg="addSp delSp modSp add mod ord">
        <pc:chgData name="Jones Egydio" userId="00575a3e5205fb66" providerId="LiveId" clId="{323C8ED6-5B80-2C4A-867A-3E759AA5C369}" dt="2024-08-11T19:07:30.240" v="700" actId="1076"/>
        <pc:sldMkLst>
          <pc:docMk/>
          <pc:sldMk cId="3577667668" sldId="459"/>
        </pc:sldMkLst>
        <pc:spChg chg="add mod">
          <ac:chgData name="Jones Egydio" userId="00575a3e5205fb66" providerId="LiveId" clId="{323C8ED6-5B80-2C4A-867A-3E759AA5C369}" dt="2024-08-11T19:06:52.940" v="697" actId="12"/>
          <ac:spMkLst>
            <pc:docMk/>
            <pc:sldMk cId="3577667668" sldId="459"/>
            <ac:spMk id="2" creationId="{14A292B3-4714-CE88-7AE3-D773CF87DC23}"/>
          </ac:spMkLst>
        </pc:spChg>
        <pc:spChg chg="del">
          <ac:chgData name="Jones Egydio" userId="00575a3e5205fb66" providerId="LiveId" clId="{323C8ED6-5B80-2C4A-867A-3E759AA5C369}" dt="2024-08-11T19:05:38.296" v="688" actId="478"/>
          <ac:spMkLst>
            <pc:docMk/>
            <pc:sldMk cId="3577667668" sldId="459"/>
            <ac:spMk id="3" creationId="{1537DC21-F5D8-96A7-7141-6DFF5CC599D8}"/>
          </ac:spMkLst>
        </pc:spChg>
        <pc:spChg chg="del">
          <ac:chgData name="Jones Egydio" userId="00575a3e5205fb66" providerId="LiveId" clId="{323C8ED6-5B80-2C4A-867A-3E759AA5C369}" dt="2024-08-11T19:05:35.423" v="687" actId="478"/>
          <ac:spMkLst>
            <pc:docMk/>
            <pc:sldMk cId="3577667668" sldId="459"/>
            <ac:spMk id="5" creationId="{AAD9C4F8-FACB-65A0-048D-537AD1890A6A}"/>
          </ac:spMkLst>
        </pc:spChg>
        <pc:spChg chg="mod">
          <ac:chgData name="Jones Egydio" userId="00575a3e5205fb66" providerId="LiveId" clId="{323C8ED6-5B80-2C4A-867A-3E759AA5C369}" dt="2024-08-11T19:07:30.240" v="700" actId="1076"/>
          <ac:spMkLst>
            <pc:docMk/>
            <pc:sldMk cId="3577667668" sldId="459"/>
            <ac:spMk id="7" creationId="{00000000-0000-0000-0000-000000000000}"/>
          </ac:spMkLst>
        </pc:spChg>
      </pc:sldChg>
      <pc:sldChg chg="addSp delSp modSp add mod">
        <pc:chgData name="Jones Egydio" userId="00575a3e5205fb66" providerId="LiveId" clId="{323C8ED6-5B80-2C4A-867A-3E759AA5C369}" dt="2024-08-11T19:08:18.834" v="711" actId="12"/>
        <pc:sldMkLst>
          <pc:docMk/>
          <pc:sldMk cId="2443862465" sldId="460"/>
        </pc:sldMkLst>
        <pc:spChg chg="del">
          <ac:chgData name="Jones Egydio" userId="00575a3e5205fb66" providerId="LiveId" clId="{323C8ED6-5B80-2C4A-867A-3E759AA5C369}" dt="2024-08-11T19:07:48.589" v="702" actId="478"/>
          <ac:spMkLst>
            <pc:docMk/>
            <pc:sldMk cId="2443862465" sldId="460"/>
            <ac:spMk id="2" creationId="{14A292B3-4714-CE88-7AE3-D773CF87DC23}"/>
          </ac:spMkLst>
        </pc:spChg>
        <pc:spChg chg="add mod">
          <ac:chgData name="Jones Egydio" userId="00575a3e5205fb66" providerId="LiveId" clId="{323C8ED6-5B80-2C4A-867A-3E759AA5C369}" dt="2024-08-11T19:08:18.834" v="711" actId="12"/>
          <ac:spMkLst>
            <pc:docMk/>
            <pc:sldMk cId="2443862465" sldId="460"/>
            <ac:spMk id="3" creationId="{6378A7CB-6476-323B-D80C-420153640320}"/>
          </ac:spMkLst>
        </pc:spChg>
        <pc:picChg chg="add mod">
          <ac:chgData name="Jones Egydio" userId="00575a3e5205fb66" providerId="LiveId" clId="{323C8ED6-5B80-2C4A-867A-3E759AA5C369}" dt="2024-08-11T19:08:14.499" v="710" actId="1076"/>
          <ac:picMkLst>
            <pc:docMk/>
            <pc:sldMk cId="2443862465" sldId="460"/>
            <ac:picMk id="5" creationId="{4E79D72C-2E8D-81C0-2F78-8CAC82E48948}"/>
          </ac:picMkLst>
        </pc:picChg>
      </pc:sldChg>
      <pc:sldChg chg="delSp modSp add mod">
        <pc:chgData name="Jones Egydio" userId="00575a3e5205fb66" providerId="LiveId" clId="{323C8ED6-5B80-2C4A-867A-3E759AA5C369}" dt="2024-08-11T19:09:55.437" v="724" actId="123"/>
        <pc:sldMkLst>
          <pc:docMk/>
          <pc:sldMk cId="2352698382" sldId="461"/>
        </pc:sldMkLst>
        <pc:spChg chg="mod">
          <ac:chgData name="Jones Egydio" userId="00575a3e5205fb66" providerId="LiveId" clId="{323C8ED6-5B80-2C4A-867A-3E759AA5C369}" dt="2024-08-11T19:09:55.437" v="724" actId="123"/>
          <ac:spMkLst>
            <pc:docMk/>
            <pc:sldMk cId="2352698382" sldId="461"/>
            <ac:spMk id="3" creationId="{6378A7CB-6476-323B-D80C-420153640320}"/>
          </ac:spMkLst>
        </pc:spChg>
        <pc:spChg chg="mod">
          <ac:chgData name="Jones Egydio" userId="00575a3e5205fb66" providerId="LiveId" clId="{323C8ED6-5B80-2C4A-867A-3E759AA5C369}" dt="2024-08-11T19:09:32.434" v="719" actId="20577"/>
          <ac:spMkLst>
            <pc:docMk/>
            <pc:sldMk cId="2352698382" sldId="461"/>
            <ac:spMk id="7" creationId="{00000000-0000-0000-0000-000000000000}"/>
          </ac:spMkLst>
        </pc:spChg>
        <pc:picChg chg="del">
          <ac:chgData name="Jones Egydio" userId="00575a3e5205fb66" providerId="LiveId" clId="{323C8ED6-5B80-2C4A-867A-3E759AA5C369}" dt="2024-08-11T19:09:37.131" v="720" actId="478"/>
          <ac:picMkLst>
            <pc:docMk/>
            <pc:sldMk cId="2352698382" sldId="461"/>
            <ac:picMk id="5" creationId="{4E79D72C-2E8D-81C0-2F78-8CAC82E4894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D4470F-C30E-4679-B30B-A2E01842F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3FBC6B-BDCD-479D-A695-EB9F31EFE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9B4E-3A8F-4E57-AF58-A7C181BF309F}" type="datetimeFigureOut">
              <a:rPr lang="pt-BR" smtClean="0"/>
              <a:t>03/09/2024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38653-93BB-4872-BF58-FF8386B99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86DB9D-DF3C-4E4A-A425-F8D195A28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2DDB-A604-4AD4-AB0C-74A56321018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63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15F0-16E5-4858-A616-ABB67EB84479}" type="datetimeFigureOut">
              <a:rPr lang="pt-BR" smtClean="0"/>
              <a:t>03/09/2024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2416E-62BD-44D8-9770-73FA6490F550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5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0298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765B7C95-7469-9D62-1DD1-9413A4D28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>
            <a:extLst>
              <a:ext uri="{FF2B5EF4-FFF2-40B4-BE49-F238E27FC236}">
                <a16:creationId xmlns:a16="http://schemas.microsoft.com/office/drawing/2014/main" id="{83DEE7BA-3EF2-7EF1-0A7C-0495B1F04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>
            <a:extLst>
              <a:ext uri="{FF2B5EF4-FFF2-40B4-BE49-F238E27FC236}">
                <a16:creationId xmlns:a16="http://schemas.microsoft.com/office/drawing/2014/main" id="{CB43F98C-B0D6-03EB-4B71-0AA071284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79525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74691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49309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07AD22C9-4A0A-C529-9F46-C09338180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>
            <a:extLst>
              <a:ext uri="{FF2B5EF4-FFF2-40B4-BE49-F238E27FC236}">
                <a16:creationId xmlns:a16="http://schemas.microsoft.com/office/drawing/2014/main" id="{762C070A-ED8C-DFC6-A338-9941D547C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>
            <a:extLst>
              <a:ext uri="{FF2B5EF4-FFF2-40B4-BE49-F238E27FC236}">
                <a16:creationId xmlns:a16="http://schemas.microsoft.com/office/drawing/2014/main" id="{B02EB81E-7161-57B2-682E-58EC5C2FB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18948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92218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88736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1184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8DB7CDCF-E8A6-9CB4-598E-30481CD5A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>
            <a:extLst>
              <a:ext uri="{FF2B5EF4-FFF2-40B4-BE49-F238E27FC236}">
                <a16:creationId xmlns:a16="http://schemas.microsoft.com/office/drawing/2014/main" id="{DFC304AC-F6F6-E6F8-B94F-B663DF6F9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>
            <a:extLst>
              <a:ext uri="{FF2B5EF4-FFF2-40B4-BE49-F238E27FC236}">
                <a16:creationId xmlns:a16="http://schemas.microsoft.com/office/drawing/2014/main" id="{554A190B-43F3-9047-1A32-B4ED239F8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1591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94760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3866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86356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68680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66230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41856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1826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69900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44759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807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6039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0298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4607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71114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88563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1801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22132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01989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1848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45090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62577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6623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5ACA34AF-81F9-0EBC-8F16-2CC1F362F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>
            <a:extLst>
              <a:ext uri="{FF2B5EF4-FFF2-40B4-BE49-F238E27FC236}">
                <a16:creationId xmlns:a16="http://schemas.microsoft.com/office/drawing/2014/main" id="{539817CD-D615-9959-DDDA-A3D3FAC768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>
            <a:extLst>
              <a:ext uri="{FF2B5EF4-FFF2-40B4-BE49-F238E27FC236}">
                <a16:creationId xmlns:a16="http://schemas.microsoft.com/office/drawing/2014/main" id="{73949F3A-0A8D-7619-6672-C40E58FCE5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6983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1826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699004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216879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520264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346777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88608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D7806602-F9B6-8788-5937-2AFEAAEB0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>
            <a:extLst>
              <a:ext uri="{FF2B5EF4-FFF2-40B4-BE49-F238E27FC236}">
                <a16:creationId xmlns:a16="http://schemas.microsoft.com/office/drawing/2014/main" id="{61771D08-C075-D2B8-594E-54CF3FBF07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>
            <a:extLst>
              <a:ext uri="{FF2B5EF4-FFF2-40B4-BE49-F238E27FC236}">
                <a16:creationId xmlns:a16="http://schemas.microsoft.com/office/drawing/2014/main" id="{E94860CB-639A-0C09-B4B2-EE47D544A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65260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B975073E-C7CA-8A2F-8CC4-6505EE763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>
            <a:extLst>
              <a:ext uri="{FF2B5EF4-FFF2-40B4-BE49-F238E27FC236}">
                <a16:creationId xmlns:a16="http://schemas.microsoft.com/office/drawing/2014/main" id="{A16A9D73-A730-02DA-7207-50FEAE4F6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>
            <a:extLst>
              <a:ext uri="{FF2B5EF4-FFF2-40B4-BE49-F238E27FC236}">
                <a16:creationId xmlns:a16="http://schemas.microsoft.com/office/drawing/2014/main" id="{5010DDB5-F39D-C644-CE40-C7B9CFCB6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66490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F45115F7-1450-7BE8-614D-4E83F3E3C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>
            <a:extLst>
              <a:ext uri="{FF2B5EF4-FFF2-40B4-BE49-F238E27FC236}">
                <a16:creationId xmlns:a16="http://schemas.microsoft.com/office/drawing/2014/main" id="{5D012EF4-E557-00A1-70FB-0EE288D71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>
            <a:extLst>
              <a:ext uri="{FF2B5EF4-FFF2-40B4-BE49-F238E27FC236}">
                <a16:creationId xmlns:a16="http://schemas.microsoft.com/office/drawing/2014/main" id="{C7AB5255-4F37-EC9B-23BD-342E2E275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59193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EB6B881C-B6B6-FE51-5FA6-40D22841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>
            <a:extLst>
              <a:ext uri="{FF2B5EF4-FFF2-40B4-BE49-F238E27FC236}">
                <a16:creationId xmlns:a16="http://schemas.microsoft.com/office/drawing/2014/main" id="{49EB27FA-F206-3134-2B4D-62C36A7E23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>
            <a:extLst>
              <a:ext uri="{FF2B5EF4-FFF2-40B4-BE49-F238E27FC236}">
                <a16:creationId xmlns:a16="http://schemas.microsoft.com/office/drawing/2014/main" id="{AF4EEA45-02C3-743F-821E-E23B15936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41439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B0B95648-9A80-8CE4-A003-7FF79EDE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>
            <a:extLst>
              <a:ext uri="{FF2B5EF4-FFF2-40B4-BE49-F238E27FC236}">
                <a16:creationId xmlns:a16="http://schemas.microsoft.com/office/drawing/2014/main" id="{42854544-ADC8-2103-3CE3-3FF933C7E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>
            <a:extLst>
              <a:ext uri="{FF2B5EF4-FFF2-40B4-BE49-F238E27FC236}">
                <a16:creationId xmlns:a16="http://schemas.microsoft.com/office/drawing/2014/main" id="{12D114D7-0699-9733-1CB1-BE2AB37E6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1068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100000">
              <a:schemeClr val="accent1">
                <a:lumMod val="7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69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gradFill flip="none" rotWithShape="1">
          <a:gsLst>
            <a:gs pos="2700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5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99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8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9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6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3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73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44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03/09/2024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99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10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RKKF4LLpT9M" TargetMode="External"/><Relationship Id="rId5" Type="http://schemas.openxmlformats.org/officeDocument/2006/relationships/hyperlink" Target="https://www.youtube.com/watch?v=6uOLbhYeXrk" TargetMode="Externa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pt.khanacademy.org/math/ap-statistics/random-variables-ap/discrete-random-variables/v/discrete-probability-distribution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hyperlink" Target="https://pt.khanacademy.org/math/statistics-probability/random-variables-stats-library/poisson-distribution/v/poisson-process-1" TargetMode="External"/><Relationship Id="rId4" Type="http://schemas.openxmlformats.org/officeDocument/2006/relationships/hyperlink" Target="https://pt.khanacademy.org/math/statistics-probability/random-variables-stats-library/binomial-random-variables/v/binomial-distribu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www.seebcgms.org.br/noticia/acidentes-de-trabalho-matam-mais-do-que-guerras/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ebcgms.org.br/noticia/acidentes-de-trabalho-matam-mais-do-que-guerra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microsoft.com/office/2007/relationships/hdphoto" Target="../media/hdphoto2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10781006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000" b="1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FIAP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4000" dirty="0" err="1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Statistics</a:t>
            </a:r>
            <a: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for Machine Learning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1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</a:t>
            </a:r>
            <a:br>
              <a:rPr lang="pt-BR" sz="37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32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Aula 17: Distribuições Discretas</a:t>
            </a:r>
            <a:endParaRPr lang="pt-BR" sz="3700" dirty="0">
              <a:latin typeface="Arial" panose="020B0604020202020204" pitchFamily="34" charset="0"/>
              <a:ea typeface="UD Digi Kyokasho N-B" panose="020B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B1491-92DD-4479-8E7F-AF7209733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862715"/>
          </a:xfrm>
        </p:spPr>
        <p:txBody>
          <a:bodyPr>
            <a:normAutofit/>
          </a:bodyPr>
          <a:lstStyle/>
          <a:p>
            <a:pPr algn="l"/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Prof. Jones Egydio</a:t>
            </a:r>
          </a:p>
          <a:p>
            <a:pPr algn="l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profjones.egydio@fiap.com.br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2591" y="6313279"/>
            <a:ext cx="2809017" cy="365125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Logo Parceiro">
            <a:extLst>
              <a:ext uri="{FF2B5EF4-FFF2-40B4-BE49-F238E27FC236}">
                <a16:creationId xmlns:a16="http://schemas.microsoft.com/office/drawing/2014/main" id="{CE79A440-755A-9D83-FF9B-61DC31BD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5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13059A9C-4BFD-911F-A952-A8835CF84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7" name="Rectangle 44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412">
            <a:extLst>
              <a:ext uri="{FF2B5EF4-FFF2-40B4-BE49-F238E27FC236}">
                <a16:creationId xmlns:a16="http://schemas.microsoft.com/office/drawing/2014/main" id="{F9FF5F43-CF4D-EE3F-2301-A4B1EAB7FD5E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400" b="1">
                <a:latin typeface="+mj-lt"/>
                <a:ea typeface="+mj-ea"/>
                <a:cs typeface="+mj-cs"/>
              </a:rPr>
              <a:t>Distribuição</a:t>
            </a:r>
            <a:r>
              <a:rPr lang="en-US" sz="4400" b="1" dirty="0">
                <a:latin typeface="+mj-lt"/>
                <a:ea typeface="+mj-ea"/>
                <a:cs typeface="+mj-cs"/>
              </a:rPr>
              <a:t> de </a:t>
            </a:r>
            <a:r>
              <a:rPr lang="en-US" sz="4400" b="1">
                <a:latin typeface="+mj-lt"/>
                <a:ea typeface="+mj-ea"/>
                <a:cs typeface="+mj-cs"/>
              </a:rPr>
              <a:t>probabilidade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415" name="Picture 414" descr="Gráfico num documento e uma caneta">
            <a:extLst>
              <a:ext uri="{FF2B5EF4-FFF2-40B4-BE49-F238E27FC236}">
                <a16:creationId xmlns:a16="http://schemas.microsoft.com/office/drawing/2014/main" id="{4A0664C1-8A87-C6F1-9A99-394A6B92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634" r="1283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3" name="Shape 413">
            <a:extLst>
              <a:ext uri="{FF2B5EF4-FFF2-40B4-BE49-F238E27FC236}">
                <a16:creationId xmlns:a16="http://schemas.microsoft.com/office/drawing/2014/main" id="{3B3B4A55-515D-BF9F-3573-1EE7A76D14E4}"/>
              </a:ext>
            </a:extLst>
          </p:cNvPr>
          <p:cNvSpPr/>
          <p:nvPr/>
        </p:nvSpPr>
        <p:spPr>
          <a:xfrm>
            <a:off x="6513787" y="2333297"/>
            <a:ext cx="5243939" cy="384366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>
              <a:lnSpc>
                <a:spcPct val="90000"/>
              </a:lnSpc>
              <a:buSzPts val="2800"/>
            </a:pPr>
            <a:r>
              <a:rPr lang="en-US" sz="2000" b="1" dirty="0" err="1"/>
              <a:t>Distribuição</a:t>
            </a:r>
            <a:r>
              <a:rPr lang="en-US" sz="2000" b="1" dirty="0"/>
              <a:t> de </a:t>
            </a:r>
            <a:r>
              <a:rPr lang="en-US" sz="2000" b="1" dirty="0" err="1"/>
              <a:t>Probabilidades</a:t>
            </a:r>
            <a:r>
              <a:rPr lang="en-US" sz="2000" b="1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um conjunto de </a:t>
            </a:r>
            <a:r>
              <a:rPr lang="en-US" sz="2000" dirty="0" err="1"/>
              <a:t>resultados</a:t>
            </a:r>
            <a:r>
              <a:rPr lang="en-US" sz="2000" dirty="0"/>
              <a:t> de </a:t>
            </a:r>
            <a:r>
              <a:rPr lang="en-US" sz="2000" dirty="0" err="1"/>
              <a:t>eventos</a:t>
            </a:r>
            <a:r>
              <a:rPr lang="en-US" sz="2000" dirty="0"/>
              <a:t> </a:t>
            </a:r>
            <a:r>
              <a:rPr lang="en-US" sz="2000" dirty="0" err="1"/>
              <a:t>associados</a:t>
            </a:r>
            <a:r>
              <a:rPr lang="en-US" sz="2000" dirty="0"/>
              <a:t> as </a:t>
            </a:r>
            <a:r>
              <a:rPr lang="en-US" sz="2000" dirty="0" err="1"/>
              <a:t>suas</a:t>
            </a:r>
            <a:r>
              <a:rPr lang="en-US" sz="2000" dirty="0"/>
              <a:t> </a:t>
            </a:r>
            <a:r>
              <a:rPr lang="en-US" sz="2000" dirty="0" err="1"/>
              <a:t>respectivas</a:t>
            </a:r>
            <a:r>
              <a:rPr lang="en-US" sz="2000" dirty="0"/>
              <a:t> </a:t>
            </a:r>
            <a:r>
              <a:rPr lang="en-US" sz="2000" dirty="0" err="1"/>
              <a:t>probabilidades</a:t>
            </a: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C1DA0F8A-4C05-7BE4-A08E-B68B14C3F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2" y="365125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9">
            <a:extLst>
              <a:ext uri="{FF2B5EF4-FFF2-40B4-BE49-F238E27FC236}">
                <a16:creationId xmlns:a16="http://schemas.microsoft.com/office/drawing/2014/main" id="{3E4A3C23-7DDC-C76B-5610-059D796C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9157" y="3955712"/>
            <a:ext cx="4617780" cy="256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1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2D4F241C-207F-693D-7451-8F8F1948D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7" name="Rectangle 446">
            <a:extLst>
              <a:ext uri="{FF2B5EF4-FFF2-40B4-BE49-F238E27FC236}">
                <a16:creationId xmlns:a16="http://schemas.microsoft.com/office/drawing/2014/main" id="{CEA1616C-C8BF-58C9-52F5-CDC2DE1FA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412">
            <a:extLst>
              <a:ext uri="{FF2B5EF4-FFF2-40B4-BE49-F238E27FC236}">
                <a16:creationId xmlns:a16="http://schemas.microsoft.com/office/drawing/2014/main" id="{5C5765CC-2AF6-9D79-4A58-F1F403F4FC41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400" b="1" dirty="0" err="1">
                <a:latin typeface="+mj-lt"/>
                <a:ea typeface="+mj-ea"/>
                <a:cs typeface="+mj-cs"/>
              </a:rPr>
              <a:t>Histograma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415" name="Picture 414" descr="Gráfico num documento e uma caneta">
            <a:extLst>
              <a:ext uri="{FF2B5EF4-FFF2-40B4-BE49-F238E27FC236}">
                <a16:creationId xmlns:a16="http://schemas.microsoft.com/office/drawing/2014/main" id="{D8F58F95-E354-62E0-B420-70FD2318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634" r="1283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3" name="Shape 413">
            <a:extLst>
              <a:ext uri="{FF2B5EF4-FFF2-40B4-BE49-F238E27FC236}">
                <a16:creationId xmlns:a16="http://schemas.microsoft.com/office/drawing/2014/main" id="{1D896442-5BC0-EA82-E834-AF1CF94A9996}"/>
              </a:ext>
            </a:extLst>
          </p:cNvPr>
          <p:cNvSpPr/>
          <p:nvPr/>
        </p:nvSpPr>
        <p:spPr>
          <a:xfrm>
            <a:off x="6527436" y="2172430"/>
            <a:ext cx="5243939" cy="384366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 algn="just">
              <a:lnSpc>
                <a:spcPct val="90000"/>
              </a:lnSpc>
              <a:buSzPts val="2800"/>
            </a:pPr>
            <a:r>
              <a:rPr lang="en-US" sz="2000" dirty="0" err="1"/>
              <a:t>Gráficos</a:t>
            </a:r>
            <a:r>
              <a:rPr lang="en-US" sz="2000" dirty="0"/>
              <a:t> </a:t>
            </a:r>
            <a:r>
              <a:rPr lang="en-US" sz="2000" dirty="0" err="1"/>
              <a:t>deste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</a:t>
            </a:r>
            <a:r>
              <a:rPr lang="en-US" sz="2000" dirty="0" err="1"/>
              <a:t>possuem</a:t>
            </a:r>
            <a:r>
              <a:rPr lang="en-US" sz="2000" dirty="0"/>
              <a:t> um </a:t>
            </a:r>
            <a:r>
              <a:rPr lang="en-US" sz="2000" dirty="0" err="1"/>
              <a:t>nome</a:t>
            </a:r>
            <a:r>
              <a:rPr lang="en-US" sz="2000" dirty="0"/>
              <a:t> </a:t>
            </a:r>
            <a:r>
              <a:rPr lang="en-US" sz="2000" dirty="0" err="1"/>
              <a:t>específico</a:t>
            </a:r>
            <a:r>
              <a:rPr lang="en-US" sz="2000" dirty="0"/>
              <a:t> </a:t>
            </a:r>
            <a:r>
              <a:rPr lang="en-US" sz="2000" dirty="0" err="1"/>
              <a:t>denominados</a:t>
            </a:r>
            <a:r>
              <a:rPr lang="en-US" sz="2000" dirty="0"/>
              <a:t> de </a:t>
            </a:r>
            <a:r>
              <a:rPr lang="en-US" sz="2000" b="1" dirty="0" err="1"/>
              <a:t>Histogramas</a:t>
            </a:r>
            <a:r>
              <a:rPr lang="en-US" sz="2000" b="1" dirty="0"/>
              <a:t> de </a:t>
            </a:r>
            <a:r>
              <a:rPr lang="en-US" sz="2000" b="1" dirty="0" err="1"/>
              <a:t>frequência</a:t>
            </a:r>
            <a:r>
              <a:rPr lang="en-US" sz="2000" b="1" dirty="0"/>
              <a:t>.</a:t>
            </a:r>
          </a:p>
          <a:p>
            <a:pPr marL="228600">
              <a:lnSpc>
                <a:spcPct val="90000"/>
              </a:lnSpc>
              <a:buSzPts val="2800"/>
            </a:pPr>
            <a:endParaRPr lang="en-US" sz="2000" b="1" dirty="0"/>
          </a:p>
          <a:p>
            <a:pPr marL="228600">
              <a:lnSpc>
                <a:spcPct val="90000"/>
              </a:lnSpc>
              <a:buSzPts val="2800"/>
            </a:pPr>
            <a:r>
              <a:rPr lang="pt-BR" sz="2000" b="1" dirty="0"/>
              <a:t>Histogramas</a:t>
            </a:r>
            <a:r>
              <a:rPr lang="pt-BR" sz="2000" dirty="0"/>
              <a:t> são gráficos de distribuições de probabilidades.</a:t>
            </a:r>
          </a:p>
          <a:p>
            <a:pPr marL="228600">
              <a:lnSpc>
                <a:spcPct val="90000"/>
              </a:lnSpc>
              <a:buSzPts val="2800"/>
            </a:pPr>
            <a:endParaRPr lang="en-US" sz="2000" b="1" dirty="0"/>
          </a:p>
          <a:p>
            <a:pPr marL="228600">
              <a:lnSpc>
                <a:spcPct val="90000"/>
              </a:lnSpc>
              <a:buSzPts val="2800"/>
            </a:pPr>
            <a:endParaRPr lang="en-US" sz="2000" b="1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ECB15C43-94E3-A5BE-2363-143A7C2B1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2" y="365125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DB2B30-79FA-A3BE-7A69-69A6B7B5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585" y="3967265"/>
            <a:ext cx="4566350" cy="277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542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8C88F0DF-CE7F-186D-C071-B80B13BD2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>
            <a:extLst>
              <a:ext uri="{FF2B5EF4-FFF2-40B4-BE49-F238E27FC236}">
                <a16:creationId xmlns:a16="http://schemas.microsoft.com/office/drawing/2014/main" id="{ED7AC0D2-7107-F70E-18E1-36D8A2F94DE6}"/>
              </a:ext>
            </a:extLst>
          </p:cNvPr>
          <p:cNvSpPr txBox="1"/>
          <p:nvPr/>
        </p:nvSpPr>
        <p:spPr>
          <a:xfrm>
            <a:off x="761999" y="1143486"/>
            <a:ext cx="10591799" cy="143740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Distribuições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probabilidades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discretas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0D14F04A-B91C-96E1-3F39-1EA4F4441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hape 413">
            <a:extLst>
              <a:ext uri="{FF2B5EF4-FFF2-40B4-BE49-F238E27FC236}">
                <a16:creationId xmlns:a16="http://schemas.microsoft.com/office/drawing/2014/main" id="{9AD6D17A-AD47-FF6D-A3C5-FFC2B0FD8380}"/>
              </a:ext>
            </a:extLst>
          </p:cNvPr>
          <p:cNvSpPr/>
          <p:nvPr/>
        </p:nvSpPr>
        <p:spPr>
          <a:xfrm>
            <a:off x="978402" y="1827525"/>
            <a:ext cx="7336039" cy="186635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 dirty="0" err="1"/>
              <a:t>Distribuições</a:t>
            </a:r>
            <a:r>
              <a:rPr lang="en-US" sz="2000" dirty="0"/>
              <a:t> que </a:t>
            </a:r>
            <a:r>
              <a:rPr lang="en-US" sz="2000" dirty="0" err="1"/>
              <a:t>serão</a:t>
            </a:r>
            <a:r>
              <a:rPr lang="en-US" sz="2000" dirty="0"/>
              <a:t> </a:t>
            </a:r>
            <a:r>
              <a:rPr lang="en-US" sz="2000" dirty="0" err="1"/>
              <a:t>apresentadas</a:t>
            </a:r>
            <a:r>
              <a:rPr lang="en-US" sz="2000" dirty="0"/>
              <a:t>:</a:t>
            </a:r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45275485-BB73-69DC-ABD1-1EDF7271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45" y="5000139"/>
            <a:ext cx="2400300" cy="1428750"/>
          </a:xfrm>
          <a:prstGeom prst="rect">
            <a:avLst/>
          </a:prstGeom>
        </p:spPr>
      </p:pic>
      <p:pic>
        <p:nvPicPr>
          <p:cNvPr id="8" name="Imagem 2">
            <a:extLst>
              <a:ext uri="{FF2B5EF4-FFF2-40B4-BE49-F238E27FC236}">
                <a16:creationId xmlns:a16="http://schemas.microsoft.com/office/drawing/2014/main" id="{8E8AD8A5-8EEE-91AD-674D-D681A5E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48" y="4377922"/>
            <a:ext cx="2624848" cy="2384412"/>
          </a:xfrm>
          <a:prstGeom prst="rect">
            <a:avLst/>
          </a:prstGeom>
        </p:spPr>
      </p:pic>
      <p:sp>
        <p:nvSpPr>
          <p:cNvPr id="9" name="CaixaDeTexto 5">
            <a:extLst>
              <a:ext uri="{FF2B5EF4-FFF2-40B4-BE49-F238E27FC236}">
                <a16:creationId xmlns:a16="http://schemas.microsoft.com/office/drawing/2014/main" id="{657DD21F-366A-FAE8-3792-C64260D26CF6}"/>
              </a:ext>
            </a:extLst>
          </p:cNvPr>
          <p:cNvSpPr txBox="1"/>
          <p:nvPr/>
        </p:nvSpPr>
        <p:spPr>
          <a:xfrm>
            <a:off x="3570767" y="5000139"/>
            <a:ext cx="222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Distribuição binomial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E59756-5761-8DFC-5B89-092D767FB534}"/>
              </a:ext>
            </a:extLst>
          </p:cNvPr>
          <p:cNvSpPr txBox="1"/>
          <p:nvPr/>
        </p:nvSpPr>
        <p:spPr>
          <a:xfrm>
            <a:off x="9416860" y="4461103"/>
            <a:ext cx="257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Distribuição de Poisson</a:t>
            </a:r>
          </a:p>
        </p:txBody>
      </p:sp>
      <p:pic>
        <p:nvPicPr>
          <p:cNvPr id="11" name="Imagem 7">
            <a:extLst>
              <a:ext uri="{FF2B5EF4-FFF2-40B4-BE49-F238E27FC236}">
                <a16:creationId xmlns:a16="http://schemas.microsoft.com/office/drawing/2014/main" id="{4410C18B-75AA-AEBC-D225-6152BB157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557" y="5337642"/>
            <a:ext cx="1934697" cy="313604"/>
          </a:xfrm>
          <a:prstGeom prst="rect">
            <a:avLst/>
          </a:prstGeom>
        </p:spPr>
      </p:pic>
      <p:pic>
        <p:nvPicPr>
          <p:cNvPr id="12" name="Picture 2" descr="Resultado de imagem para distribuiÃ§Ã£o poisson formula">
            <a:extLst>
              <a:ext uri="{FF2B5EF4-FFF2-40B4-BE49-F238E27FC236}">
                <a16:creationId xmlns:a16="http://schemas.microsoft.com/office/drawing/2014/main" id="{F577C13B-3413-5411-531E-D6956874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78" y="4851629"/>
            <a:ext cx="1399149" cy="52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3">
            <a:extLst>
              <a:ext uri="{FF2B5EF4-FFF2-40B4-BE49-F238E27FC236}">
                <a16:creationId xmlns:a16="http://schemas.microsoft.com/office/drawing/2014/main" id="{07D3FDB3-E21E-2718-5A46-69A90F1C9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577" y="2592479"/>
            <a:ext cx="2814524" cy="142878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BE0D40-0DFD-094E-A5B8-92540896BD3A}"/>
              </a:ext>
            </a:extLst>
          </p:cNvPr>
          <p:cNvSpPr txBox="1"/>
          <p:nvPr/>
        </p:nvSpPr>
        <p:spPr>
          <a:xfrm>
            <a:off x="3979276" y="2592479"/>
            <a:ext cx="181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Distribuição uniforme</a:t>
            </a:r>
          </a:p>
        </p:txBody>
      </p:sp>
      <p:pic>
        <p:nvPicPr>
          <p:cNvPr id="15" name="Imagem 6">
            <a:extLst>
              <a:ext uri="{FF2B5EF4-FFF2-40B4-BE49-F238E27FC236}">
                <a16:creationId xmlns:a16="http://schemas.microsoft.com/office/drawing/2014/main" id="{94F837BF-129B-550D-8F1E-0AB695489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6665" y="2558053"/>
            <a:ext cx="3750888" cy="58189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5EEC5D3-59AA-26D7-280A-74AB7772528C}"/>
              </a:ext>
            </a:extLst>
          </p:cNvPr>
          <p:cNvSpPr txBox="1"/>
          <p:nvPr/>
        </p:nvSpPr>
        <p:spPr>
          <a:xfrm>
            <a:off x="10462286" y="2525836"/>
            <a:ext cx="1316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Distribuição </a:t>
            </a:r>
            <a:r>
              <a:rPr lang="pt-BR" dirty="0" err="1"/>
              <a:t>bernoulli</a:t>
            </a:r>
            <a:endParaRPr lang="pt-BR" dirty="0"/>
          </a:p>
        </p:txBody>
      </p:sp>
      <p:pic>
        <p:nvPicPr>
          <p:cNvPr id="17" name="Picture 6" descr="Logo Parceiro">
            <a:extLst>
              <a:ext uri="{FF2B5EF4-FFF2-40B4-BE49-F238E27FC236}">
                <a16:creationId xmlns:a16="http://schemas.microsoft.com/office/drawing/2014/main" id="{F7D1A426-93B7-2E1F-DB63-934A69672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35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" name="Rectangle 4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5" name="Picture 414" descr="Gráficos financeiros num ecrã escuro">
            <a:extLst>
              <a:ext uri="{FF2B5EF4-FFF2-40B4-BE49-F238E27FC236}">
                <a16:creationId xmlns:a16="http://schemas.microsoft.com/office/drawing/2014/main" id="{272DFEAB-F745-4943-27C8-073BE22E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4" r="8842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421" name="Rectangle 4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" name="Shape 412"/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>
                <a:latin typeface="+mj-lt"/>
                <a:ea typeface="+mj-ea"/>
                <a:cs typeface="+mj-cs"/>
              </a:rPr>
              <a:t>Distribuição de probabilidade discreta</a:t>
            </a: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7531610" y="2434201"/>
            <a:ext cx="4303971" cy="374276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 algn="just">
              <a:lnSpc>
                <a:spcPct val="90000"/>
              </a:lnSpc>
              <a:spcAft>
                <a:spcPts val="600"/>
              </a:spcAft>
              <a:buSzPts val="2800"/>
            </a:pPr>
            <a:r>
              <a:rPr lang="en-US" sz="1900" dirty="0"/>
              <a:t>Uma </a:t>
            </a:r>
            <a:r>
              <a:rPr lang="en-US" sz="1900" dirty="0" err="1"/>
              <a:t>distribuição</a:t>
            </a:r>
            <a:r>
              <a:rPr lang="en-US" sz="1900" dirty="0"/>
              <a:t> </a:t>
            </a:r>
            <a:r>
              <a:rPr lang="en-US" sz="1900" dirty="0" err="1"/>
              <a:t>discreta</a:t>
            </a:r>
            <a:r>
              <a:rPr lang="en-US" sz="1900" dirty="0"/>
              <a:t> </a:t>
            </a:r>
            <a:r>
              <a:rPr lang="en-US" sz="1900" dirty="0" err="1"/>
              <a:t>busca</a:t>
            </a:r>
            <a:r>
              <a:rPr lang="en-US" sz="1900" dirty="0"/>
              <a:t> </a:t>
            </a:r>
            <a:r>
              <a:rPr lang="en-US" sz="1900" dirty="0" err="1"/>
              <a:t>descrever</a:t>
            </a:r>
            <a:r>
              <a:rPr lang="en-US" sz="1900" dirty="0"/>
              <a:t> a </a:t>
            </a:r>
            <a:r>
              <a:rPr lang="en-US" sz="1900" dirty="0" err="1"/>
              <a:t>probabilidade</a:t>
            </a:r>
            <a:r>
              <a:rPr lang="en-US" sz="1900" dirty="0"/>
              <a:t> </a:t>
            </a:r>
            <a:r>
              <a:rPr lang="en-US" sz="1900" dirty="0" err="1"/>
              <a:t>associada</a:t>
            </a:r>
            <a:r>
              <a:rPr lang="en-US" sz="1900" dirty="0"/>
              <a:t> as </a:t>
            </a:r>
            <a:r>
              <a:rPr lang="en-US" sz="1900" dirty="0" err="1"/>
              <a:t>eventos</a:t>
            </a:r>
            <a:r>
              <a:rPr lang="en-US" sz="1900" dirty="0"/>
              <a:t> de </a:t>
            </a:r>
            <a:r>
              <a:rPr lang="en-US" sz="1900" dirty="0" err="1"/>
              <a:t>variáveis</a:t>
            </a:r>
            <a:r>
              <a:rPr lang="en-US" sz="1900" dirty="0"/>
              <a:t> </a:t>
            </a:r>
            <a:r>
              <a:rPr lang="en-US" sz="1900" dirty="0" err="1"/>
              <a:t>aleatórias</a:t>
            </a:r>
            <a:r>
              <a:rPr lang="en-US" sz="1900" dirty="0"/>
              <a:t> </a:t>
            </a:r>
            <a:r>
              <a:rPr lang="en-US" sz="1900" dirty="0" err="1"/>
              <a:t>discretas</a:t>
            </a:r>
            <a:r>
              <a:rPr lang="en-US" sz="1900" dirty="0"/>
              <a:t>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>
              <a:lnSpc>
                <a:spcPct val="90000"/>
              </a:lnSpc>
              <a:spcAft>
                <a:spcPts val="600"/>
              </a:spcAft>
              <a:buSzPts val="2800"/>
            </a:pPr>
            <a:r>
              <a:rPr lang="en-US" sz="1900" dirty="0"/>
              <a:t>Por </a:t>
            </a:r>
            <a:r>
              <a:rPr lang="en-US" sz="1900" dirty="0" err="1"/>
              <a:t>exemplo</a:t>
            </a:r>
            <a:r>
              <a:rPr lang="en-US" sz="1900" dirty="0"/>
              <a:t>: 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  <a:buSzPts val="2800"/>
            </a:pPr>
            <a:endParaRPr lang="en-US" sz="1900" dirty="0"/>
          </a:p>
          <a:p>
            <a:pPr marL="457200" lvl="2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900" dirty="0" err="1"/>
              <a:t>Variável</a:t>
            </a:r>
            <a:r>
              <a:rPr lang="en-US" sz="1900" dirty="0"/>
              <a:t> </a:t>
            </a:r>
            <a:r>
              <a:rPr lang="en-US" sz="1900" dirty="0" err="1"/>
              <a:t>aleatória</a:t>
            </a:r>
            <a:r>
              <a:rPr lang="en-US" sz="1900" dirty="0"/>
              <a:t>: </a:t>
            </a:r>
            <a:r>
              <a:rPr lang="en-US" sz="1900" b="1" dirty="0" err="1"/>
              <a:t>sucesso</a:t>
            </a:r>
            <a:r>
              <a:rPr lang="en-US" sz="1900" b="1" dirty="0"/>
              <a:t>/</a:t>
            </a:r>
            <a:r>
              <a:rPr lang="en-US" sz="1900" b="1" dirty="0" err="1"/>
              <a:t>fracasso</a:t>
            </a:r>
            <a:r>
              <a:rPr lang="en-US" sz="1900" b="1" dirty="0"/>
              <a:t>.</a:t>
            </a:r>
          </a:p>
          <a:p>
            <a:pPr marL="228600" lvl="2">
              <a:lnSpc>
                <a:spcPct val="90000"/>
              </a:lnSpc>
              <a:spcAft>
                <a:spcPts val="600"/>
              </a:spcAft>
              <a:buSzPts val="2800"/>
            </a:pPr>
            <a:endParaRPr lang="en-US" sz="1900" dirty="0"/>
          </a:p>
          <a:p>
            <a:pPr marL="457200" lvl="2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900" dirty="0" err="1"/>
              <a:t>Distribuição</a:t>
            </a:r>
            <a:r>
              <a:rPr lang="en-US" sz="1900" dirty="0"/>
              <a:t> de </a:t>
            </a:r>
            <a:r>
              <a:rPr lang="en-US" sz="1900" dirty="0" err="1"/>
              <a:t>probabilidade</a:t>
            </a:r>
            <a:r>
              <a:rPr lang="en-US" sz="1900" dirty="0"/>
              <a:t>: </a:t>
            </a:r>
            <a:r>
              <a:rPr lang="en-US" sz="1900" b="1" dirty="0" err="1"/>
              <a:t>sucesso</a:t>
            </a:r>
            <a:r>
              <a:rPr lang="en-US" sz="1900" b="1" dirty="0"/>
              <a:t> – 60%, </a:t>
            </a:r>
            <a:r>
              <a:rPr lang="en-US" sz="1900" b="1" dirty="0" err="1"/>
              <a:t>fracasso</a:t>
            </a:r>
            <a:r>
              <a:rPr lang="en-US" sz="1900" b="1" dirty="0"/>
              <a:t> – 40%.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900" dirty="0"/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9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9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9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900" dirty="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2010D8B0-C3B7-D79F-B242-F0BB4548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0" y="334063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54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0" name="Freeform: Shape 419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2" name="Freeform: Shape 421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438913" y="859536"/>
            <a:ext cx="4832802" cy="117043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400" b="1">
                <a:latin typeface="+mj-lt"/>
                <a:ea typeface="+mj-ea"/>
                <a:cs typeface="+mj-cs"/>
              </a:rPr>
              <a:t>Distribuições Uniforme</a:t>
            </a:r>
            <a:endParaRPr lang="en-US" sz="3400">
              <a:latin typeface="+mj-lt"/>
              <a:ea typeface="+mj-ea"/>
              <a:cs typeface="+mj-cs"/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Imagine este dado de 6 lados: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Qual a chance de sair 1?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Qual a chance de sair 6?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/>
              <a:t>Na distribuição uniforme todos os valores possuem a mesma probabilidade de ocorrer.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369" y="1371599"/>
            <a:ext cx="2656702" cy="27432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256" y="4344182"/>
            <a:ext cx="5138928" cy="912835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3EC60093-F0C3-920D-004F-0E339C958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476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DB5E2F96-A62D-0FC1-28EA-37B5BD4B9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2" name="Rectangle 421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4" name="Freeform: Shape 423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6" name="Freeform: Shape 425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" name="Shape 412">
            <a:extLst>
              <a:ext uri="{FF2B5EF4-FFF2-40B4-BE49-F238E27FC236}">
                <a16:creationId xmlns:a16="http://schemas.microsoft.com/office/drawing/2014/main" id="{C9784616-407A-66C5-0024-869A2654365E}"/>
              </a:ext>
            </a:extLst>
          </p:cNvPr>
          <p:cNvSpPr txBox="1"/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Distribuições Uniforme Histograma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endParaRPr lang="en-US" sz="4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endParaRPr lang="en-US" sz="4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hape 413">
            <a:extLst>
              <a:ext uri="{FF2B5EF4-FFF2-40B4-BE49-F238E27FC236}">
                <a16:creationId xmlns:a16="http://schemas.microsoft.com/office/drawing/2014/main" id="{BC8B910A-2338-B236-ED2A-11A61F4AF200}"/>
              </a:ext>
            </a:extLst>
          </p:cNvPr>
          <p:cNvSpPr/>
          <p:nvPr/>
        </p:nvSpPr>
        <p:spPr>
          <a:xfrm>
            <a:off x="5434149" y="932688"/>
            <a:ext cx="5916603" cy="49926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SzPts val="2800"/>
            </a:pPr>
            <a:r>
              <a:rPr lang="en-US" sz="2000" dirty="0"/>
              <a:t>A </a:t>
            </a:r>
            <a:r>
              <a:rPr lang="en-US" sz="2000" dirty="0" err="1"/>
              <a:t>distribuição</a:t>
            </a:r>
            <a:r>
              <a:rPr lang="en-US" sz="2000" dirty="0"/>
              <a:t> </a:t>
            </a:r>
            <a:r>
              <a:rPr lang="en-US" sz="2000" dirty="0" err="1"/>
              <a:t>tem</a:t>
            </a:r>
            <a:r>
              <a:rPr lang="en-US" sz="2000" dirty="0"/>
              <a:t> o </a:t>
            </a:r>
            <a:r>
              <a:rPr lang="en-US" sz="2000" dirty="0" err="1"/>
              <a:t>seguinte</a:t>
            </a:r>
            <a:r>
              <a:rPr lang="en-US" sz="2000" dirty="0"/>
              <a:t> </a:t>
            </a:r>
            <a:r>
              <a:rPr lang="en-US" sz="2000" dirty="0" err="1"/>
              <a:t>desenho</a:t>
            </a:r>
            <a:r>
              <a:rPr lang="en-US" sz="2000" dirty="0"/>
              <a:t>*:</a:t>
            </a:r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3D50D61D-CF29-0A57-5F55-8D1A9AB7E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5">
            <a:extLst>
              <a:ext uri="{FF2B5EF4-FFF2-40B4-BE49-F238E27FC236}">
                <a16:creationId xmlns:a16="http://schemas.microsoft.com/office/drawing/2014/main" id="{1D239F4B-896C-7E91-1F19-198471EC1024}"/>
              </a:ext>
            </a:extLst>
          </p:cNvPr>
          <p:cNvGrpSpPr/>
          <p:nvPr/>
        </p:nvGrpSpPr>
        <p:grpSpPr>
          <a:xfrm>
            <a:off x="5160324" y="2928187"/>
            <a:ext cx="6690241" cy="2126620"/>
            <a:chOff x="1323352" y="2557184"/>
            <a:chExt cx="7795374" cy="2126620"/>
          </a:xfrm>
        </p:grpSpPr>
        <p:pic>
          <p:nvPicPr>
            <p:cNvPr id="5" name="Imagem 2">
              <a:extLst>
                <a:ext uri="{FF2B5EF4-FFF2-40B4-BE49-F238E27FC236}">
                  <a16:creationId xmlns:a16="http://schemas.microsoft.com/office/drawing/2014/main" id="{FC4AA3FA-F541-9D0E-5D56-D5490BA9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4891" y="2557184"/>
              <a:ext cx="3890158" cy="21266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3">
                  <a:extLst>
                    <a:ext uri="{FF2B5EF4-FFF2-40B4-BE49-F238E27FC236}">
                      <a16:creationId xmlns:a16="http://schemas.microsoft.com/office/drawing/2014/main" id="{5E50A82C-5065-60F5-B741-A92F9EA34E4B}"/>
                    </a:ext>
                  </a:extLst>
                </p:cNvPr>
                <p:cNvSpPr txBox="1"/>
                <p:nvPr/>
              </p:nvSpPr>
              <p:spPr>
                <a:xfrm>
                  <a:off x="1323352" y="2707341"/>
                  <a:ext cx="627529" cy="5533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6" name="CaixaDeTexto 3">
                  <a:extLst>
                    <a:ext uri="{FF2B5EF4-FFF2-40B4-BE49-F238E27FC236}">
                      <a16:creationId xmlns:a16="http://schemas.microsoft.com/office/drawing/2014/main" id="{5E50A82C-5065-60F5-B741-A92F9EA34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3352" y="2707341"/>
                  <a:ext cx="627529" cy="553357"/>
                </a:xfrm>
                <a:prstGeom prst="rect">
                  <a:avLst/>
                </a:prstGeom>
                <a:blipFill>
                  <a:blip r:embed="rId6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en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ixaDeTexto 9">
                  <a:extLst>
                    <a:ext uri="{FF2B5EF4-FFF2-40B4-BE49-F238E27FC236}">
                      <a16:creationId xmlns:a16="http://schemas.microsoft.com/office/drawing/2014/main" id="{2013AD79-EB99-1353-D3FA-4D1255D58233}"/>
                    </a:ext>
                  </a:extLst>
                </p:cNvPr>
                <p:cNvSpPr txBox="1"/>
                <p:nvPr/>
              </p:nvSpPr>
              <p:spPr>
                <a:xfrm>
                  <a:off x="6231251" y="2627312"/>
                  <a:ext cx="2887475" cy="8784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=1,2,…, </m:t>
                                </m:r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𝑜𝑢𝑡𝑟𝑎𝑠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7" name="CaixaDeTexto 9">
                  <a:extLst>
                    <a:ext uri="{FF2B5EF4-FFF2-40B4-BE49-F238E27FC236}">
                      <a16:creationId xmlns:a16="http://schemas.microsoft.com/office/drawing/2014/main" id="{2013AD79-EB99-1353-D3FA-4D1255D58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251" y="2627312"/>
                  <a:ext cx="2887475" cy="878446"/>
                </a:xfrm>
                <a:prstGeom prst="rect">
                  <a:avLst/>
                </a:prstGeom>
                <a:blipFill>
                  <a:blip r:embed="rId7"/>
                  <a:stretch>
                    <a:fillRect l="-26904" t="-202857" b="-288571"/>
                  </a:stretch>
                </a:blipFill>
              </p:spPr>
              <p:txBody>
                <a:bodyPr/>
                <a:lstStyle/>
                <a:p>
                  <a:r>
                    <a:rPr lang="en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0">
                  <a:extLst>
                    <a:ext uri="{FF2B5EF4-FFF2-40B4-BE49-F238E27FC236}">
                      <a16:creationId xmlns:a16="http://schemas.microsoft.com/office/drawing/2014/main" id="{C506F00C-9A72-564A-7936-AA6054311932}"/>
                    </a:ext>
                  </a:extLst>
                </p:cNvPr>
                <p:cNvSpPr txBox="1"/>
                <p:nvPr/>
              </p:nvSpPr>
              <p:spPr>
                <a:xfrm>
                  <a:off x="6231251" y="3477591"/>
                  <a:ext cx="2887475" cy="5533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8" name="CaixaDeTexto 10">
                  <a:extLst>
                    <a:ext uri="{FF2B5EF4-FFF2-40B4-BE49-F238E27FC236}">
                      <a16:creationId xmlns:a16="http://schemas.microsoft.com/office/drawing/2014/main" id="{C506F00C-9A72-564A-7936-AA6054311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251" y="3477591"/>
                  <a:ext cx="2887475" cy="553357"/>
                </a:xfrm>
                <a:prstGeom prst="rect">
                  <a:avLst/>
                </a:prstGeom>
                <a:blipFill>
                  <a:blip r:embed="rId8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en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1">
                  <a:extLst>
                    <a:ext uri="{FF2B5EF4-FFF2-40B4-BE49-F238E27FC236}">
                      <a16:creationId xmlns:a16="http://schemas.microsoft.com/office/drawing/2014/main" id="{A0FDD108-FC1A-0077-4F48-356E30C0071F}"/>
                    </a:ext>
                  </a:extLst>
                </p:cNvPr>
                <p:cNvSpPr txBox="1"/>
                <p:nvPr/>
              </p:nvSpPr>
              <p:spPr>
                <a:xfrm>
                  <a:off x="6231251" y="4084639"/>
                  <a:ext cx="2887475" cy="584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𝑣𝑎𝑟𝑖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â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𝑛𝑐𝑖𝑎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9" name="CaixaDeTexto 11">
                  <a:extLst>
                    <a:ext uri="{FF2B5EF4-FFF2-40B4-BE49-F238E27FC236}">
                      <a16:creationId xmlns:a16="http://schemas.microsoft.com/office/drawing/2014/main" id="{A0FDD108-FC1A-0077-4F48-356E30C00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1251" y="4084639"/>
                  <a:ext cx="2887475" cy="584840"/>
                </a:xfrm>
                <a:prstGeom prst="rect">
                  <a:avLst/>
                </a:prstGeom>
                <a:blipFill>
                  <a:blip r:embed="rId9"/>
                  <a:stretch>
                    <a:fillRect b="-42553"/>
                  </a:stretch>
                </a:blipFill>
              </p:spPr>
              <p:txBody>
                <a:bodyPr/>
                <a:lstStyle/>
                <a:p>
                  <a:r>
                    <a:rPr lang="en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CaixaDeTexto 6">
            <a:extLst>
              <a:ext uri="{FF2B5EF4-FFF2-40B4-BE49-F238E27FC236}">
                <a16:creationId xmlns:a16="http://schemas.microsoft.com/office/drawing/2014/main" id="{DAD84E45-52F8-169B-4007-DCD414BADB38}"/>
              </a:ext>
            </a:extLst>
          </p:cNvPr>
          <p:cNvSpPr txBox="1"/>
          <p:nvPr/>
        </p:nvSpPr>
        <p:spPr>
          <a:xfrm>
            <a:off x="4752779" y="5868528"/>
            <a:ext cx="727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*Exemplo com números ver </a:t>
            </a:r>
            <a:r>
              <a:rPr lang="pt-BR" dirty="0" err="1"/>
              <a:t>excel</a:t>
            </a:r>
            <a:r>
              <a:rPr lang="pt-BR" dirty="0"/>
              <a:t>: distrib_prob.xlsx, aba </a:t>
            </a:r>
            <a:r>
              <a:rPr lang="pt-BR" dirty="0" err="1"/>
              <a:t>dist_uniforme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3429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0" name="Rectangle 4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2" name="Rectangle 4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Distribuição Bernoulli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1115567" y="2481943"/>
            <a:ext cx="10679765" cy="369502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dirty="0"/>
              <a:t>A </a:t>
            </a:r>
            <a:r>
              <a:rPr lang="en-US" sz="2200" dirty="0" err="1"/>
              <a:t>distribuição</a:t>
            </a:r>
            <a:r>
              <a:rPr lang="en-US" sz="2200" dirty="0"/>
              <a:t> de Bernoulli* </a:t>
            </a:r>
            <a:r>
              <a:rPr lang="en-US" sz="2200" dirty="0" err="1"/>
              <a:t>é</a:t>
            </a:r>
            <a:r>
              <a:rPr lang="en-US" sz="2200" dirty="0"/>
              <a:t> </a:t>
            </a:r>
            <a:r>
              <a:rPr lang="en-US" sz="2200" dirty="0" err="1"/>
              <a:t>observada</a:t>
            </a:r>
            <a:r>
              <a:rPr lang="en-US" sz="2200" dirty="0"/>
              <a:t> para </a:t>
            </a:r>
            <a:r>
              <a:rPr lang="en-US" sz="2200" dirty="0" err="1"/>
              <a:t>somente</a:t>
            </a:r>
            <a:r>
              <a:rPr lang="en-US" sz="2200" dirty="0"/>
              <a:t> a </a:t>
            </a:r>
            <a:r>
              <a:rPr lang="en-US" sz="2200" dirty="0" err="1"/>
              <a:t>probabilidade</a:t>
            </a:r>
            <a:r>
              <a:rPr lang="en-US" sz="2200" dirty="0"/>
              <a:t> de </a:t>
            </a:r>
            <a:r>
              <a:rPr lang="en-US" sz="2200" b="1" dirty="0"/>
              <a:t>um </a:t>
            </a:r>
            <a:r>
              <a:rPr lang="en-US" sz="2200" b="1" dirty="0" err="1"/>
              <a:t>evento</a:t>
            </a:r>
            <a:r>
              <a:rPr lang="en-US" sz="2200" b="1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que </a:t>
            </a:r>
            <a:r>
              <a:rPr lang="en-US" sz="2200" dirty="0" err="1"/>
              <a:t>somente</a:t>
            </a:r>
            <a:r>
              <a:rPr lang="en-US" sz="2200" dirty="0"/>
              <a:t> 2 </a:t>
            </a:r>
            <a:r>
              <a:rPr lang="en-US" sz="2200" dirty="0" err="1"/>
              <a:t>resultados</a:t>
            </a:r>
            <a:r>
              <a:rPr lang="en-US" sz="2200" dirty="0"/>
              <a:t> </a:t>
            </a:r>
            <a:r>
              <a:rPr lang="en-US" sz="2200" dirty="0" err="1"/>
              <a:t>podem</a:t>
            </a:r>
            <a:r>
              <a:rPr lang="en-US" sz="2200" dirty="0"/>
              <a:t> </a:t>
            </a:r>
            <a:r>
              <a:rPr lang="en-US" sz="2200" dirty="0" err="1"/>
              <a:t>ocorrer</a:t>
            </a:r>
            <a:r>
              <a:rPr lang="en-US" sz="2200" dirty="0"/>
              <a:t>.</a:t>
            </a:r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dirty="0" err="1"/>
              <a:t>Sucesso</a:t>
            </a:r>
            <a:r>
              <a:rPr lang="en-US" sz="2200" dirty="0"/>
              <a:t>/</a:t>
            </a:r>
            <a:r>
              <a:rPr lang="en-US" sz="2200" dirty="0" err="1"/>
              <a:t>Fracasso</a:t>
            </a:r>
            <a:r>
              <a:rPr lang="en-US" sz="2200" dirty="0"/>
              <a:t>, </a:t>
            </a:r>
            <a:r>
              <a:rPr lang="en-US" sz="2200" dirty="0" err="1"/>
              <a:t>Acidente</a:t>
            </a:r>
            <a:r>
              <a:rPr lang="en-US" sz="2200" dirty="0"/>
              <a:t>/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Acidente</a:t>
            </a:r>
            <a:r>
              <a:rPr lang="en-US" sz="2200" dirty="0"/>
              <a:t>, </a:t>
            </a:r>
            <a:r>
              <a:rPr lang="en-US" sz="2200" dirty="0" err="1"/>
              <a:t>Grávida</a:t>
            </a:r>
            <a:r>
              <a:rPr lang="en-US" sz="2200" dirty="0"/>
              <a:t>/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grávida</a:t>
            </a:r>
            <a:endParaRPr lang="en-US" sz="22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b="1" dirty="0" err="1"/>
              <a:t>Exemplo</a:t>
            </a:r>
            <a:r>
              <a:rPr lang="en-US" sz="2200" dirty="0"/>
              <a:t>: Um </a:t>
            </a:r>
            <a:r>
              <a:rPr lang="en-US" sz="2200" dirty="0" err="1"/>
              <a:t>funcionário</a:t>
            </a:r>
            <a:r>
              <a:rPr lang="en-US" sz="2200" dirty="0"/>
              <a:t> </a:t>
            </a:r>
            <a:r>
              <a:rPr lang="en-US" sz="2200" dirty="0" err="1"/>
              <a:t>sofrerá</a:t>
            </a:r>
            <a:r>
              <a:rPr lang="en-US" sz="2200" dirty="0"/>
              <a:t> um </a:t>
            </a:r>
            <a:r>
              <a:rPr lang="en-US" sz="2200" dirty="0" err="1"/>
              <a:t>acidente</a:t>
            </a:r>
            <a:r>
              <a:rPr lang="en-US" sz="2200" dirty="0"/>
              <a:t> </a:t>
            </a:r>
            <a:r>
              <a:rPr lang="en-US" sz="2200" dirty="0" err="1"/>
              <a:t>hoje</a:t>
            </a:r>
            <a:r>
              <a:rPr lang="en-US" sz="2200" dirty="0"/>
              <a:t>? </a:t>
            </a:r>
            <a:r>
              <a:rPr lang="en-US" sz="2200" dirty="0" err="1"/>
              <a:t>Teremos</a:t>
            </a:r>
            <a:r>
              <a:rPr lang="en-US" sz="2200" dirty="0"/>
              <a:t> “0” para “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sofre</a:t>
            </a:r>
            <a:r>
              <a:rPr lang="en-US" sz="2200" dirty="0"/>
              <a:t> </a:t>
            </a:r>
            <a:r>
              <a:rPr lang="en-US" sz="2200" dirty="0" err="1"/>
              <a:t>acidente</a:t>
            </a:r>
            <a:r>
              <a:rPr lang="en-US" sz="2200" dirty="0"/>
              <a:t>” com </a:t>
            </a:r>
            <a:r>
              <a:rPr lang="en-US" sz="2200" dirty="0" err="1"/>
              <a:t>probabilidade</a:t>
            </a:r>
            <a:r>
              <a:rPr lang="en-US" sz="2200" dirty="0"/>
              <a:t> “</a:t>
            </a:r>
            <a:r>
              <a:rPr lang="en-US" sz="2200" i="1" dirty="0"/>
              <a:t>p</a:t>
            </a:r>
            <a:r>
              <a:rPr lang="en-US" sz="2200" dirty="0"/>
              <a:t>” e “1” para “</a:t>
            </a:r>
            <a:r>
              <a:rPr lang="en-US" sz="2200" dirty="0" err="1"/>
              <a:t>sofre</a:t>
            </a:r>
            <a:r>
              <a:rPr lang="en-US" sz="2200" dirty="0"/>
              <a:t> </a:t>
            </a:r>
            <a:r>
              <a:rPr lang="en-US" sz="2200" dirty="0" err="1"/>
              <a:t>acidente</a:t>
            </a:r>
            <a:r>
              <a:rPr lang="en-US" sz="2200" dirty="0"/>
              <a:t>”, com </a:t>
            </a:r>
            <a:r>
              <a:rPr lang="en-US" sz="2200" dirty="0" err="1"/>
              <a:t>probabilidade</a:t>
            </a:r>
            <a:r>
              <a:rPr lang="en-US" sz="2200" dirty="0"/>
              <a:t> “1-</a:t>
            </a:r>
            <a:r>
              <a:rPr lang="en-US" sz="2200" i="1" dirty="0"/>
              <a:t>p</a:t>
            </a:r>
            <a:r>
              <a:rPr lang="en-US" sz="2200" dirty="0"/>
              <a:t>”. </a:t>
            </a:r>
          </a:p>
          <a:p>
            <a:pPr marL="508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964228" y="6276457"/>
            <a:ext cx="683110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*Exemplo com números ver </a:t>
            </a:r>
            <a:r>
              <a:rPr lang="pt-BR" dirty="0" err="1"/>
              <a:t>excel</a:t>
            </a:r>
            <a:r>
              <a:rPr lang="pt-BR" dirty="0"/>
              <a:t>: distrib_prob.xlsx, aba </a:t>
            </a:r>
            <a:r>
              <a:rPr lang="pt-BR" dirty="0" err="1"/>
              <a:t>dist_bernoulli</a:t>
            </a:r>
            <a:endParaRPr lang="pt-BR" dirty="0"/>
          </a:p>
          <a:p>
            <a:pPr>
              <a:spcAft>
                <a:spcPts val="600"/>
              </a:spcAft>
            </a:pPr>
            <a:endParaRPr lang="pt-BR" dirty="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28B744F2-B93C-2EEA-168F-D63667837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2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4" name="Rectangle 443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04672" y="457200"/>
            <a:ext cx="10579398" cy="129941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Distribuição Binomial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6354871" y="2837711"/>
            <a:ext cx="5029200" cy="321733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Imagine agora que </a:t>
            </a:r>
            <a:r>
              <a:rPr lang="en-US" dirty="0" err="1">
                <a:solidFill>
                  <a:schemeClr val="tx2"/>
                </a:solidFill>
              </a:rPr>
              <a:t>buscamos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observar</a:t>
            </a:r>
            <a:r>
              <a:rPr lang="en-US" dirty="0">
                <a:solidFill>
                  <a:schemeClr val="tx2"/>
                </a:solidFill>
              </a:rPr>
              <a:t> um </a:t>
            </a:r>
            <a:r>
              <a:rPr lang="en-US" dirty="0" err="1">
                <a:solidFill>
                  <a:schemeClr val="tx2"/>
                </a:solidFill>
              </a:rPr>
              <a:t>evento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em</a:t>
            </a:r>
            <a:r>
              <a:rPr lang="en-US" dirty="0">
                <a:solidFill>
                  <a:schemeClr val="tx2"/>
                </a:solidFill>
              </a:rPr>
              <a:t> que </a:t>
            </a:r>
            <a:r>
              <a:rPr lang="en-US" dirty="0" err="1">
                <a:solidFill>
                  <a:schemeClr val="tx2"/>
                </a:solidFill>
              </a:rPr>
              <a:t>somente</a:t>
            </a:r>
            <a:r>
              <a:rPr lang="en-US" dirty="0">
                <a:solidFill>
                  <a:schemeClr val="tx2"/>
                </a:solidFill>
              </a:rPr>
              <a:t> 2 </a:t>
            </a:r>
            <a:r>
              <a:rPr lang="en-US" dirty="0" err="1">
                <a:solidFill>
                  <a:schemeClr val="tx2"/>
                </a:solidFill>
              </a:rPr>
              <a:t>resultados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podem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ocorrer</a:t>
            </a:r>
            <a:r>
              <a:rPr lang="en-US" dirty="0">
                <a:solidFill>
                  <a:schemeClr val="tx2"/>
                </a:solidFill>
              </a:rPr>
              <a:t> (Bernoulli), </a:t>
            </a:r>
            <a:r>
              <a:rPr lang="en-US" dirty="0" err="1">
                <a:solidFill>
                  <a:schemeClr val="tx2"/>
                </a:solidFill>
              </a:rPr>
              <a:t>porém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este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evento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é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repetido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várias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vezes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Neste </a:t>
            </a:r>
            <a:r>
              <a:rPr lang="en-US" dirty="0" err="1">
                <a:solidFill>
                  <a:schemeClr val="tx2"/>
                </a:solidFill>
              </a:rPr>
              <a:t>caso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temos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uma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Distribuição</a:t>
            </a:r>
            <a:r>
              <a:rPr lang="en-US" b="1" dirty="0">
                <a:solidFill>
                  <a:schemeClr val="tx2"/>
                </a:solidFill>
              </a:rPr>
              <a:t> Binomial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>
              <a:solidFill>
                <a:schemeClr val="tx2"/>
              </a:solidFill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  <a:buSzPts val="2800"/>
            </a:pPr>
            <a:endParaRPr lang="en-US" altLang="pt-BR" dirty="0">
              <a:solidFill>
                <a:schemeClr val="tx2"/>
              </a:solidFill>
            </a:endParaRPr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Freeform: Shape 434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8" name="Freeform: Shape 436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rcRect r="3165" b="1"/>
          <a:stretch/>
        </p:blipFill>
        <p:spPr>
          <a:xfrm>
            <a:off x="804671" y="2923586"/>
            <a:ext cx="4954693" cy="3045584"/>
          </a:xfrm>
          <a:prstGeom prst="rect">
            <a:avLst/>
          </a:prstGeom>
        </p:spPr>
      </p:pic>
      <p:grpSp>
        <p:nvGrpSpPr>
          <p:cNvPr id="439" name="Group 438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73BD92E6-85A4-AB01-DB03-18B9CACFC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00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9" name="Rectangle 428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41248" y="502920"/>
            <a:ext cx="10509504" cy="19751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Distribuição Binomial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(Exemplos)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 dirty="0"/>
              <a:t>Uma </a:t>
            </a:r>
            <a:r>
              <a:rPr lang="en-US" sz="2000" dirty="0" err="1"/>
              <a:t>empresa</a:t>
            </a:r>
            <a:r>
              <a:rPr lang="en-US" sz="2000" dirty="0"/>
              <a:t> </a:t>
            </a:r>
            <a:r>
              <a:rPr lang="en-US" sz="2000" dirty="0" err="1"/>
              <a:t>envia</a:t>
            </a:r>
            <a:r>
              <a:rPr lang="en-US" sz="2000" dirty="0"/>
              <a:t> </a:t>
            </a:r>
            <a:r>
              <a:rPr lang="en-US" sz="2000" i="1" dirty="0" err="1"/>
              <a:t>sms</a:t>
            </a:r>
            <a:r>
              <a:rPr lang="en-US" sz="2000" dirty="0"/>
              <a:t> de propaganda para 10 mil </a:t>
            </a:r>
            <a:r>
              <a:rPr lang="en-US" sz="2000" dirty="0" err="1"/>
              <a:t>clientes</a:t>
            </a:r>
            <a:r>
              <a:rPr lang="en-US" sz="2000" dirty="0"/>
              <a:t>, a chance de 1 </a:t>
            </a:r>
            <a:r>
              <a:rPr lang="en-US" sz="2000" dirty="0" err="1"/>
              <a:t>cliente</a:t>
            </a:r>
            <a:r>
              <a:rPr lang="en-US" sz="2000" dirty="0"/>
              <a:t> </a:t>
            </a:r>
            <a:r>
              <a:rPr lang="en-US" sz="2000" dirty="0" err="1"/>
              <a:t>acessar</a:t>
            </a:r>
            <a:r>
              <a:rPr lang="en-US" sz="2000" dirty="0"/>
              <a:t> o link </a:t>
            </a:r>
            <a:r>
              <a:rPr lang="en-US" sz="2000" dirty="0" err="1"/>
              <a:t>é</a:t>
            </a:r>
            <a:r>
              <a:rPr lang="en-US" sz="2000" dirty="0"/>
              <a:t> de 5%. Qual a </a:t>
            </a:r>
            <a:r>
              <a:rPr lang="en-US" sz="2000" dirty="0" err="1"/>
              <a:t>probabilidade</a:t>
            </a:r>
            <a:r>
              <a:rPr lang="en-US" sz="2000" dirty="0"/>
              <a:t> de 100 </a:t>
            </a:r>
            <a:r>
              <a:rPr lang="en-US" sz="2000" dirty="0" err="1"/>
              <a:t>clientes</a:t>
            </a:r>
            <a:r>
              <a:rPr lang="en-US" sz="2000" dirty="0"/>
              <a:t> </a:t>
            </a:r>
            <a:r>
              <a:rPr lang="en-US" sz="2000" dirty="0" err="1"/>
              <a:t>acessarem</a:t>
            </a:r>
            <a:r>
              <a:rPr lang="en-US" sz="2000" dirty="0"/>
              <a:t> o link dos </a:t>
            </a:r>
            <a:r>
              <a:rPr lang="en-US" sz="2000" i="1" dirty="0" err="1"/>
              <a:t>sms`s</a:t>
            </a:r>
            <a:r>
              <a:rPr lang="en-US" sz="2000" dirty="0"/>
              <a:t>?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 dirty="0"/>
              <a:t>Uma </a:t>
            </a:r>
            <a:r>
              <a:rPr lang="en-US" sz="2000" dirty="0" err="1"/>
              <a:t>empresa</a:t>
            </a:r>
            <a:r>
              <a:rPr lang="en-US" sz="2000" dirty="0"/>
              <a:t> </a:t>
            </a:r>
            <a:r>
              <a:rPr lang="en-US" sz="2000" dirty="0" err="1"/>
              <a:t>envia</a:t>
            </a:r>
            <a:r>
              <a:rPr lang="en-US" sz="2000" dirty="0"/>
              <a:t> </a:t>
            </a:r>
            <a:r>
              <a:rPr lang="en-US" sz="2000" i="1" dirty="0"/>
              <a:t>email marketing</a:t>
            </a:r>
            <a:r>
              <a:rPr lang="en-US" sz="2000" dirty="0"/>
              <a:t> para 50 mil </a:t>
            </a:r>
            <a:r>
              <a:rPr lang="en-US" sz="2000" dirty="0" err="1"/>
              <a:t>clientes</a:t>
            </a:r>
            <a:r>
              <a:rPr lang="en-US" sz="2000" dirty="0"/>
              <a:t>, a chance de 1 </a:t>
            </a:r>
            <a:r>
              <a:rPr lang="en-US" sz="2000" dirty="0" err="1"/>
              <a:t>cliente</a:t>
            </a:r>
            <a:r>
              <a:rPr lang="en-US" sz="2000" dirty="0"/>
              <a:t> </a:t>
            </a:r>
            <a:r>
              <a:rPr lang="en-US" sz="2000" dirty="0" err="1"/>
              <a:t>acessar</a:t>
            </a:r>
            <a:r>
              <a:rPr lang="en-US" sz="2000" dirty="0"/>
              <a:t> o link </a:t>
            </a:r>
            <a:r>
              <a:rPr lang="en-US" sz="2000" dirty="0" err="1"/>
              <a:t>é</a:t>
            </a:r>
            <a:r>
              <a:rPr lang="en-US" sz="2000" dirty="0"/>
              <a:t> de 2%. Qual a </a:t>
            </a:r>
            <a:r>
              <a:rPr lang="en-US" sz="2000" dirty="0" err="1"/>
              <a:t>probabilidade</a:t>
            </a:r>
            <a:r>
              <a:rPr lang="en-US" sz="2000" dirty="0"/>
              <a:t> de 500 </a:t>
            </a:r>
            <a:r>
              <a:rPr lang="en-US" sz="2000" dirty="0" err="1"/>
              <a:t>clientes</a:t>
            </a:r>
            <a:r>
              <a:rPr lang="en-US" sz="2000" dirty="0"/>
              <a:t> </a:t>
            </a:r>
            <a:r>
              <a:rPr lang="en-US" sz="2000" dirty="0" err="1"/>
              <a:t>acessarem</a:t>
            </a:r>
            <a:r>
              <a:rPr lang="en-US" sz="2000" dirty="0"/>
              <a:t> o link dos </a:t>
            </a:r>
            <a:r>
              <a:rPr lang="en-US" sz="2000" i="1" dirty="0"/>
              <a:t>email`s</a:t>
            </a:r>
            <a:r>
              <a:rPr lang="en-US" sz="2000" dirty="0"/>
              <a:t>?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 dirty="0"/>
              <a:t>A chance de </a:t>
            </a:r>
            <a:r>
              <a:rPr lang="en-US" sz="2000" dirty="0" err="1"/>
              <a:t>acidente</a:t>
            </a:r>
            <a:r>
              <a:rPr lang="en-US" sz="2000" dirty="0"/>
              <a:t> mensal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fábrica</a:t>
            </a:r>
            <a:r>
              <a:rPr lang="en-US" sz="2000" dirty="0"/>
              <a:t> com 200 </a:t>
            </a:r>
            <a:r>
              <a:rPr lang="en-US" sz="2000" dirty="0" err="1"/>
              <a:t>funcionários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de 3%, qual a </a:t>
            </a:r>
            <a:r>
              <a:rPr lang="en-US" sz="2000" dirty="0" err="1"/>
              <a:t>probabilidade</a:t>
            </a:r>
            <a:r>
              <a:rPr lang="en-US" sz="2000" dirty="0"/>
              <a:t> de 10 </a:t>
            </a:r>
            <a:r>
              <a:rPr lang="en-US" sz="2000" dirty="0" err="1"/>
              <a:t>funcionários</a:t>
            </a:r>
            <a:r>
              <a:rPr lang="en-US" sz="2000" dirty="0"/>
              <a:t> </a:t>
            </a:r>
            <a:r>
              <a:rPr lang="en-US" sz="2000" dirty="0" err="1"/>
              <a:t>sofrerem</a:t>
            </a:r>
            <a:r>
              <a:rPr lang="en-US" sz="2000" dirty="0"/>
              <a:t> </a:t>
            </a:r>
            <a:r>
              <a:rPr lang="en-US" sz="2000" dirty="0" err="1"/>
              <a:t>acidente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mês</a:t>
            </a:r>
            <a:r>
              <a:rPr lang="en-US" sz="2000" dirty="0"/>
              <a:t>?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DFDC75B7-C31A-1C96-A703-11E6F97D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008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542CC674-D6AC-D916-EF37-F4FB46383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9" name="Rectangle 428">
            <a:extLst>
              <a:ext uri="{FF2B5EF4-FFF2-40B4-BE49-F238E27FC236}">
                <a16:creationId xmlns:a16="http://schemas.microsoft.com/office/drawing/2014/main" id="{75E51B9E-26F7-FBB0-0E23-1C411AAF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>
            <a:extLst>
              <a:ext uri="{FF2B5EF4-FFF2-40B4-BE49-F238E27FC236}">
                <a16:creationId xmlns:a16="http://schemas.microsoft.com/office/drawing/2014/main" id="{B8041393-D71A-89EC-67D5-9FDA2B3A53D0}"/>
              </a:ext>
            </a:extLst>
          </p:cNvPr>
          <p:cNvSpPr txBox="1"/>
          <p:nvPr/>
        </p:nvSpPr>
        <p:spPr>
          <a:xfrm>
            <a:off x="841248" y="502920"/>
            <a:ext cx="10509504" cy="19751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Distribuição Binomial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(Exemplos)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FBBF50DE-56B4-18C4-D786-79E09F72B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12D37B51-7880-6F1B-1225-9F4179466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3" name="Shape 413">
            <a:extLst>
              <a:ext uri="{FF2B5EF4-FFF2-40B4-BE49-F238E27FC236}">
                <a16:creationId xmlns:a16="http://schemas.microsoft.com/office/drawing/2014/main" id="{2AAEC68B-1396-9F95-DA65-5000C10078FA}"/>
              </a:ext>
            </a:extLst>
          </p:cNvPr>
          <p:cNvSpPr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 dirty="0"/>
              <a:t>Uma </a:t>
            </a:r>
            <a:r>
              <a:rPr lang="en-US" sz="2000" dirty="0" err="1"/>
              <a:t>empresa</a:t>
            </a:r>
            <a:r>
              <a:rPr lang="en-US" sz="2000" dirty="0"/>
              <a:t> </a:t>
            </a:r>
            <a:r>
              <a:rPr lang="en-US" sz="2000" dirty="0" err="1"/>
              <a:t>envia</a:t>
            </a:r>
            <a:r>
              <a:rPr lang="en-US" sz="2000" dirty="0"/>
              <a:t> </a:t>
            </a:r>
            <a:r>
              <a:rPr lang="en-US" sz="2000" i="1" dirty="0" err="1"/>
              <a:t>sms</a:t>
            </a:r>
            <a:r>
              <a:rPr lang="en-US" sz="2000" dirty="0"/>
              <a:t> de propaganda para 10 mil </a:t>
            </a:r>
            <a:r>
              <a:rPr lang="en-US" sz="2000" dirty="0" err="1"/>
              <a:t>clientes</a:t>
            </a:r>
            <a:r>
              <a:rPr lang="en-US" sz="2000" dirty="0"/>
              <a:t>, a chance de 1 </a:t>
            </a:r>
            <a:r>
              <a:rPr lang="en-US" sz="2000" dirty="0" err="1"/>
              <a:t>cliente</a:t>
            </a:r>
            <a:r>
              <a:rPr lang="en-US" sz="2000" dirty="0"/>
              <a:t> </a:t>
            </a:r>
            <a:r>
              <a:rPr lang="en-US" sz="2000" dirty="0" err="1"/>
              <a:t>acessar</a:t>
            </a:r>
            <a:r>
              <a:rPr lang="en-US" sz="2000" dirty="0"/>
              <a:t> o link </a:t>
            </a:r>
            <a:r>
              <a:rPr lang="en-US" sz="2000" dirty="0" err="1"/>
              <a:t>é</a:t>
            </a:r>
            <a:r>
              <a:rPr lang="en-US" sz="2000" dirty="0"/>
              <a:t> de 5%. Qual a </a:t>
            </a:r>
            <a:r>
              <a:rPr lang="en-US" sz="2000" dirty="0" err="1"/>
              <a:t>probabilidade</a:t>
            </a:r>
            <a:r>
              <a:rPr lang="en-US" sz="2000" dirty="0"/>
              <a:t> de 100 </a:t>
            </a:r>
            <a:r>
              <a:rPr lang="en-US" sz="2000" dirty="0" err="1"/>
              <a:t>clientes</a:t>
            </a:r>
            <a:r>
              <a:rPr lang="en-US" sz="2000" dirty="0"/>
              <a:t> </a:t>
            </a:r>
            <a:r>
              <a:rPr lang="en-US" sz="2000" dirty="0" err="1"/>
              <a:t>acessarem</a:t>
            </a:r>
            <a:r>
              <a:rPr lang="en-US" sz="2000" dirty="0"/>
              <a:t> o link dos </a:t>
            </a:r>
            <a:r>
              <a:rPr lang="en-US" sz="2000" i="1" dirty="0" err="1"/>
              <a:t>sms`s</a:t>
            </a:r>
            <a:r>
              <a:rPr lang="en-US" sz="2000" dirty="0"/>
              <a:t>?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1DE12265-7609-9122-AB66-9283E6839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black and white math formula&#10;&#10;Description automatically generated">
            <a:extLst>
              <a:ext uri="{FF2B5EF4-FFF2-40B4-BE49-F238E27FC236}">
                <a16:creationId xmlns:a16="http://schemas.microsoft.com/office/drawing/2014/main" id="{9AC78BE8-1028-0FE6-C87E-52B1C585E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49" y="1439828"/>
            <a:ext cx="6131507" cy="538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8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773CF4B1-6749-450C-97CB-6F240308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1" r="8183" b="-1"/>
          <a:stretch/>
        </p:blipFill>
        <p:spPr>
          <a:xfrm>
            <a:off x="922" y="10"/>
            <a:ext cx="12191980" cy="6857990"/>
          </a:xfrm>
          <a:prstGeom prst="rect">
            <a:avLst/>
          </a:prstGeom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FA8C3C-4BDC-4A49-AC1B-8A68A2E4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E03CF0-E580-4EB6-8B26-065E58A0349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AC3C835-834B-48F7-82A1-9BD8D36D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BR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DA43C48-0C4E-4D70-B6F7-1B2A8CD1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88" y="1765900"/>
            <a:ext cx="10515599" cy="44539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Introduzir os conceitos de Distribuições Discretas:</a:t>
            </a:r>
          </a:p>
          <a:p>
            <a:pPr lvl="1" algn="just">
              <a:lnSpc>
                <a:spcPct val="120000"/>
              </a:lnSpc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Uniforme;</a:t>
            </a:r>
          </a:p>
          <a:p>
            <a:pPr lvl="1" algn="just">
              <a:lnSpc>
                <a:spcPct val="120000"/>
              </a:lnSpc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Bernoulli;</a:t>
            </a:r>
          </a:p>
          <a:p>
            <a:pPr lvl="1" algn="just">
              <a:lnSpc>
                <a:spcPct val="120000"/>
              </a:lnSpc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Binomial;</a:t>
            </a:r>
          </a:p>
          <a:p>
            <a:pPr lvl="1" algn="just">
              <a:lnSpc>
                <a:spcPct val="120000"/>
              </a:lnSpc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Poisson;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 de representação;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 e exercícios;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Perguntas.</a:t>
            </a:r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97380B1A-A1CF-4046-3A0A-B3852A0A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9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41248" y="502920"/>
            <a:ext cx="10509504" cy="19751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Distribuição Binomial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(resumo)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841248" y="3328416"/>
                <a:ext cx="10509504" cy="2715768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 lnSpcReduction="10000"/>
              </a:bodyPr>
              <a:lstStyle/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r>
                  <a:rPr lang="en-US" sz="2000" dirty="0"/>
                  <a:t>Em </a:t>
                </a:r>
                <a:r>
                  <a:rPr lang="en-US" sz="2000" dirty="0" err="1"/>
                  <a:t>resumo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uma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distribuição</a:t>
                </a:r>
                <a:r>
                  <a:rPr lang="en-US" sz="2000" dirty="0"/>
                  <a:t> binomial </a:t>
                </a:r>
                <a:r>
                  <a:rPr lang="en-US" sz="2000" dirty="0" err="1"/>
                  <a:t>possui</a:t>
                </a:r>
                <a:r>
                  <a:rPr lang="en-US" sz="2000" dirty="0"/>
                  <a:t> 3 </a:t>
                </a:r>
                <a:r>
                  <a:rPr lang="en-US" sz="2000" dirty="0" err="1"/>
                  <a:t>características</a:t>
                </a:r>
                <a:r>
                  <a:rPr lang="en-US" sz="2000" dirty="0"/>
                  <a:t> e a </a:t>
                </a:r>
                <a:r>
                  <a:rPr lang="en-US" sz="2000" dirty="0" err="1"/>
                  <a:t>seguinte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fórmula</a:t>
                </a:r>
                <a:r>
                  <a:rPr lang="en-US" sz="2000" dirty="0"/>
                  <a:t>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685800" lvl="1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r>
                  <a:rPr lang="en-US" sz="2000" dirty="0"/>
                  <a:t>a) </a:t>
                </a:r>
                <a:r>
                  <a:rPr lang="en-US" sz="2000" dirty="0" err="1"/>
                  <a:t>consiste</a:t>
                </a:r>
                <a:r>
                  <a:rPr lang="en-US" sz="2000" dirty="0"/>
                  <a:t> de </a:t>
                </a:r>
                <a:r>
                  <a:rPr lang="en-US" sz="2000" i="1" dirty="0"/>
                  <a:t>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eventos</a:t>
                </a:r>
                <a:r>
                  <a:rPr lang="en-US" sz="2000" dirty="0"/>
                  <a:t> de Bernoulli (sim/</a:t>
                </a:r>
                <a:r>
                  <a:rPr lang="en-US" sz="2000" dirty="0" err="1"/>
                  <a:t>não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sucesso</a:t>
                </a:r>
                <a:r>
                  <a:rPr lang="en-US" sz="2000" dirty="0"/>
                  <a:t>/</a:t>
                </a:r>
                <a:r>
                  <a:rPr lang="en-US" sz="2000" dirty="0" err="1"/>
                  <a:t>fracasso</a:t>
                </a:r>
                <a:r>
                  <a:rPr lang="en-US" sz="2000" dirty="0"/>
                  <a:t>)</a:t>
                </a:r>
              </a:p>
              <a:p>
                <a:pPr marL="685800" lvl="1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r>
                  <a:rPr lang="en-US" sz="2000" dirty="0"/>
                  <a:t>b) </a:t>
                </a:r>
                <a:r>
                  <a:rPr lang="en-US" sz="2000" dirty="0" err="1"/>
                  <a:t>cada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evento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é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independente</a:t>
                </a:r>
                <a:endParaRPr lang="en-US" sz="2000" dirty="0"/>
              </a:p>
              <a:p>
                <a:pPr marL="685800" lvl="1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r>
                  <a:rPr lang="en-US" sz="2000" dirty="0"/>
                  <a:t>c) a </a:t>
                </a:r>
                <a:r>
                  <a:rPr lang="en-US" sz="2000" dirty="0" err="1"/>
                  <a:t>probabilidade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cada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evento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ocorrer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está</a:t>
                </a:r>
                <a:r>
                  <a:rPr lang="en-US" sz="2000" dirty="0"/>
                  <a:t> entre 0 e 1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8" y="3328416"/>
                <a:ext cx="10509504" cy="2715768"/>
              </a:xfrm>
              <a:prstGeom prst="rect">
                <a:avLst/>
              </a:prstGeom>
              <a:blipFill>
                <a:blip r:embed="rId3"/>
                <a:stretch>
                  <a:fillRect t="-3721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C46771D4-619A-5B86-84B8-4D89D580C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85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12648" y="1078992"/>
            <a:ext cx="6268770" cy="153619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Distribuição Poisson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612648" y="3355848"/>
            <a:ext cx="6268770" cy="282549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A distribuição de Poisson é utilizada quando buscamos contar o número de eventos num intervalo pré determinado (tempo, área, volume).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066" y="1207057"/>
            <a:ext cx="4237686" cy="4368363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D5D1E728-4412-FA3E-E9E4-2E6DB3119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6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41248" y="502920"/>
            <a:ext cx="10509504" cy="19751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Distribuição Poisson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(Exemplos)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Número de chamadas telefônicas recebidas em um intervalo de cinco minutos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Número de falhas de um sistema bancário em um dia de operação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Número de acidentes ocorridos em um dia na cidade de São Paulo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Número de defeitos para cada 100 metros de tecido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Número de carros que estacionam a cada hora.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50298176-1CF5-1DFA-5D54-C38A8DA8D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686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41248" y="502920"/>
            <a:ext cx="10509504" cy="19751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Distribuição de Poisson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(resumo)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841248" y="3328416"/>
                <a:ext cx="10509504" cy="3272580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r>
                  <a:rPr lang="en-US" sz="1700" dirty="0"/>
                  <a:t>Em </a:t>
                </a:r>
                <a:r>
                  <a:rPr lang="en-US" sz="1700" dirty="0" err="1"/>
                  <a:t>resumo</a:t>
                </a:r>
                <a:r>
                  <a:rPr lang="en-US" sz="1700" dirty="0"/>
                  <a:t>, </a:t>
                </a:r>
                <a:r>
                  <a:rPr lang="en-US" sz="1700" dirty="0" err="1"/>
                  <a:t>uma</a:t>
                </a:r>
                <a:r>
                  <a:rPr lang="en-US" sz="1700" dirty="0"/>
                  <a:t> </a:t>
                </a:r>
                <a:r>
                  <a:rPr lang="en-US" sz="1700" dirty="0" err="1"/>
                  <a:t>distribuição</a:t>
                </a:r>
                <a:r>
                  <a:rPr lang="en-US" sz="1700" dirty="0"/>
                  <a:t> de Poisson </a:t>
                </a:r>
                <a:r>
                  <a:rPr lang="en-US" sz="1700" dirty="0" err="1"/>
                  <a:t>possui</a:t>
                </a:r>
                <a:r>
                  <a:rPr lang="en-US" sz="1700" dirty="0"/>
                  <a:t> 3 </a:t>
                </a:r>
                <a:r>
                  <a:rPr lang="en-US" sz="1700" dirty="0" err="1"/>
                  <a:t>características</a:t>
                </a:r>
                <a:r>
                  <a:rPr lang="en-US" sz="1700" dirty="0"/>
                  <a:t> e a </a:t>
                </a:r>
                <a:r>
                  <a:rPr lang="en-US" sz="1700" dirty="0" err="1"/>
                  <a:t>seguinte</a:t>
                </a:r>
                <a:r>
                  <a:rPr lang="en-US" sz="1700" dirty="0"/>
                  <a:t> </a:t>
                </a:r>
                <a:r>
                  <a:rPr lang="en-US" sz="1700" dirty="0" err="1"/>
                  <a:t>fórmula</a:t>
                </a:r>
                <a:r>
                  <a:rPr lang="en-US" sz="1700" dirty="0"/>
                  <a:t>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marL="685800" lvl="1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r>
                  <a:rPr lang="en-US" sz="1700" dirty="0"/>
                  <a:t>a) </a:t>
                </a:r>
                <a:r>
                  <a:rPr lang="en-US" sz="1700" dirty="0" err="1"/>
                  <a:t>consiste</a:t>
                </a:r>
                <a:r>
                  <a:rPr lang="en-US" sz="1700" dirty="0"/>
                  <a:t> de </a:t>
                </a:r>
                <a:r>
                  <a:rPr lang="en-US" sz="1700" i="1" dirty="0"/>
                  <a:t>n</a:t>
                </a:r>
                <a:r>
                  <a:rPr lang="en-US" sz="1700" dirty="0"/>
                  <a:t> </a:t>
                </a:r>
                <a:r>
                  <a:rPr lang="en-US" sz="1700" dirty="0" err="1"/>
                  <a:t>eventos</a:t>
                </a:r>
                <a:r>
                  <a:rPr lang="en-US" sz="1700" dirty="0"/>
                  <a:t> que </a:t>
                </a:r>
                <a:r>
                  <a:rPr lang="en-US" sz="1700" dirty="0" err="1"/>
                  <a:t>podem</a:t>
                </a:r>
                <a:r>
                  <a:rPr lang="en-US" sz="1700" dirty="0"/>
                  <a:t> ser </a:t>
                </a:r>
                <a:r>
                  <a:rPr lang="en-US" sz="1700" dirty="0" err="1"/>
                  <a:t>contados</a:t>
                </a:r>
                <a:endParaRPr lang="en-US" sz="1700" dirty="0"/>
              </a:p>
              <a:p>
                <a:pPr marL="685800" lvl="1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r>
                  <a:rPr lang="en-US" sz="1700" dirty="0"/>
                  <a:t>b) </a:t>
                </a:r>
                <a:r>
                  <a:rPr lang="en-US" sz="1700" dirty="0" err="1"/>
                  <a:t>cada</a:t>
                </a:r>
                <a:r>
                  <a:rPr lang="en-US" sz="1700" dirty="0"/>
                  <a:t> </a:t>
                </a:r>
                <a:r>
                  <a:rPr lang="en-US" sz="1700" dirty="0" err="1"/>
                  <a:t>evento</a:t>
                </a:r>
                <a:r>
                  <a:rPr lang="en-US" sz="1700" dirty="0"/>
                  <a:t> </a:t>
                </a:r>
                <a:r>
                  <a:rPr lang="en-US" sz="1700" dirty="0" err="1"/>
                  <a:t>é</a:t>
                </a:r>
                <a:r>
                  <a:rPr lang="en-US" sz="1700" dirty="0"/>
                  <a:t> </a:t>
                </a:r>
                <a:r>
                  <a:rPr lang="en-US" sz="1700" dirty="0" err="1"/>
                  <a:t>independente</a:t>
                </a:r>
                <a:endParaRPr lang="en-US" sz="1700" dirty="0"/>
              </a:p>
              <a:p>
                <a:pPr marL="685800" lvl="1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r>
                  <a:rPr lang="en-US" sz="1700" dirty="0"/>
                  <a:t>c) </a:t>
                </a:r>
                <a:r>
                  <a:rPr lang="en-US" sz="1700" dirty="0" err="1"/>
                  <a:t>deve</a:t>
                </a:r>
                <a:r>
                  <a:rPr lang="en-US" sz="1700" dirty="0"/>
                  <a:t>-se </a:t>
                </a:r>
                <a:r>
                  <a:rPr lang="en-US" sz="1700" dirty="0" err="1"/>
                  <a:t>obter</a:t>
                </a:r>
                <a:r>
                  <a:rPr lang="en-US" sz="1700" dirty="0"/>
                  <a:t> a </a:t>
                </a:r>
                <a:r>
                  <a:rPr lang="en-US" sz="1700" dirty="0" err="1"/>
                  <a:t>média</a:t>
                </a:r>
                <a:r>
                  <a:rPr lang="en-US" sz="1700" dirty="0"/>
                  <a:t> de </a:t>
                </a:r>
                <a:r>
                  <a:rPr lang="en-US" sz="1700" dirty="0" err="1"/>
                  <a:t>eventos</a:t>
                </a:r>
                <a:r>
                  <a:rPr lang="en-US" sz="1700" dirty="0"/>
                  <a:t> </a:t>
                </a:r>
                <a:r>
                  <a:rPr lang="en-US" sz="1700" dirty="0" err="1"/>
                  <a:t>dentro</a:t>
                </a:r>
                <a:r>
                  <a:rPr lang="en-US" sz="1700" dirty="0"/>
                  <a:t> de um </a:t>
                </a:r>
                <a:r>
                  <a:rPr lang="en-US" sz="1700" dirty="0" err="1"/>
                  <a:t>intervalo</a:t>
                </a:r>
                <a:r>
                  <a:rPr lang="en-US" sz="1700" dirty="0"/>
                  <a:t> </a:t>
                </a:r>
                <a:r>
                  <a:rPr lang="en-US" sz="1700" dirty="0" err="1"/>
                  <a:t>pré-determinado</a:t>
                </a:r>
                <a:endParaRPr lang="en-US" sz="17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1700" dirty="0"/>
              </a:p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endParaRPr lang="en-US" sz="1700" dirty="0"/>
              </a:p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700" dirty="0"/>
                  <a:t> </a:t>
                </a:r>
                <a:r>
                  <a:rPr lang="en-US" sz="1700" dirty="0" err="1"/>
                  <a:t>é</a:t>
                </a:r>
                <a:r>
                  <a:rPr lang="en-US" sz="1700" dirty="0"/>
                  <a:t> a </a:t>
                </a:r>
                <a:r>
                  <a:rPr lang="en-US" sz="1700" dirty="0" err="1"/>
                  <a:t>média</a:t>
                </a:r>
                <a:r>
                  <a:rPr lang="en-US" sz="1700" dirty="0"/>
                  <a:t> de </a:t>
                </a:r>
                <a:r>
                  <a:rPr lang="en-US" sz="1700" dirty="0" err="1"/>
                  <a:t>eventos</a:t>
                </a:r>
                <a:r>
                  <a:rPr lang="en-US" sz="1700" dirty="0"/>
                  <a:t> </a:t>
                </a:r>
                <a:r>
                  <a:rPr lang="en-US" sz="1700" dirty="0" err="1"/>
                  <a:t>dento</a:t>
                </a:r>
                <a:r>
                  <a:rPr lang="en-US" sz="1700" dirty="0"/>
                  <a:t> de um </a:t>
                </a:r>
                <a:r>
                  <a:rPr lang="en-US" sz="1700" dirty="0" err="1"/>
                  <a:t>intervalo</a:t>
                </a:r>
                <a:endParaRPr lang="en-US" sz="17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7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7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7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700" dirty="0"/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8" y="3328416"/>
                <a:ext cx="10509504" cy="3272580"/>
              </a:xfrm>
              <a:prstGeom prst="rect">
                <a:avLst/>
              </a:prstGeom>
              <a:blipFill>
                <a:blip r:embed="rId3"/>
                <a:stretch>
                  <a:fillRect t="-1550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435DAD35-FB25-AE3C-EBBC-431916935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253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" name="Rectangle 4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5" name="Picture 414" descr="Uma sala de cinzento cheio de marcas de interrogação com uma abertura">
            <a:extLst>
              <a:ext uri="{FF2B5EF4-FFF2-40B4-BE49-F238E27FC236}">
                <a16:creationId xmlns:a16="http://schemas.microsoft.com/office/drawing/2014/main" id="{48A017A9-FFF2-6A40-3E7A-9B43D6F6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84" r="1398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21" name="Rectangle 4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" name="Shape 412"/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>
                <a:latin typeface="+mj-lt"/>
                <a:ea typeface="+mj-ea"/>
                <a:cs typeface="+mj-cs"/>
              </a:rPr>
              <a:t>Voltando ao nosso problema</a:t>
            </a: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7531610" y="2434201"/>
            <a:ext cx="4444602" cy="374276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b="1" dirty="0"/>
              <a:t>Qual a </a:t>
            </a:r>
            <a:r>
              <a:rPr lang="en-US" b="1" dirty="0" err="1"/>
              <a:t>probabilidade</a:t>
            </a:r>
            <a:r>
              <a:rPr lang="en-US" b="1" dirty="0"/>
              <a:t> de </a:t>
            </a:r>
            <a:r>
              <a:rPr lang="en-US" b="1" dirty="0" err="1"/>
              <a:t>ocorrer</a:t>
            </a:r>
            <a:r>
              <a:rPr lang="en-US" b="1" dirty="0"/>
              <a:t> </a:t>
            </a:r>
            <a:r>
              <a:rPr lang="en-US" b="1" dirty="0" err="1"/>
              <a:t>algum</a:t>
            </a:r>
            <a:r>
              <a:rPr lang="en-US" b="1" dirty="0"/>
              <a:t> </a:t>
            </a:r>
            <a:r>
              <a:rPr lang="en-US" b="1" dirty="0" err="1"/>
              <a:t>acidente</a:t>
            </a:r>
            <a:r>
              <a:rPr lang="en-US" b="1" dirty="0"/>
              <a:t> dado um </a:t>
            </a:r>
            <a:r>
              <a:rPr lang="en-US" b="1" dirty="0" err="1"/>
              <a:t>histórico</a:t>
            </a:r>
            <a:r>
              <a:rPr lang="en-US" b="1" dirty="0"/>
              <a:t> de </a:t>
            </a:r>
            <a:r>
              <a:rPr lang="en-US" b="1" dirty="0" err="1"/>
              <a:t>acidentes</a:t>
            </a:r>
            <a:r>
              <a:rPr lang="en-US" b="1" dirty="0"/>
              <a:t>?</a:t>
            </a:r>
          </a:p>
          <a:p>
            <a:pPr marL="508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dirty="0"/>
              <a:t>Qual a </a:t>
            </a:r>
            <a:r>
              <a:rPr lang="en-US" altLang="pt-BR" dirty="0" err="1"/>
              <a:t>distribuição</a:t>
            </a:r>
            <a:r>
              <a:rPr lang="en-US" altLang="pt-BR" dirty="0"/>
              <a:t> de </a:t>
            </a:r>
            <a:r>
              <a:rPr lang="en-US" altLang="pt-BR" dirty="0" err="1"/>
              <a:t>probabilidade</a:t>
            </a:r>
            <a:r>
              <a:rPr lang="en-US" altLang="pt-BR" dirty="0"/>
              <a:t> </a:t>
            </a:r>
            <a:r>
              <a:rPr lang="en-US" altLang="pt-BR" dirty="0" err="1"/>
              <a:t>você</a:t>
            </a:r>
            <a:r>
              <a:rPr lang="en-US" altLang="pt-BR" dirty="0"/>
              <a:t> </a:t>
            </a:r>
            <a:r>
              <a:rPr lang="en-US" altLang="pt-BR" dirty="0" err="1"/>
              <a:t>assumiria</a:t>
            </a:r>
            <a:r>
              <a:rPr lang="en-US" altLang="pt-BR" dirty="0"/>
              <a:t> para resolver </a:t>
            </a:r>
            <a:r>
              <a:rPr lang="en-US" altLang="pt-BR" dirty="0" err="1"/>
              <a:t>este</a:t>
            </a:r>
            <a:r>
              <a:rPr lang="en-US" altLang="pt-BR" dirty="0"/>
              <a:t> </a:t>
            </a:r>
            <a:r>
              <a:rPr lang="en-US" altLang="pt-BR" dirty="0" err="1"/>
              <a:t>problema</a:t>
            </a:r>
            <a:r>
              <a:rPr lang="en-US" altLang="pt-BR" dirty="0"/>
              <a:t>?</a:t>
            </a:r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dirty="0"/>
              <a:t>Se </a:t>
            </a:r>
            <a:r>
              <a:rPr lang="en-US" altLang="pt-BR" dirty="0" err="1"/>
              <a:t>uma</a:t>
            </a:r>
            <a:r>
              <a:rPr lang="en-US" altLang="pt-BR" dirty="0"/>
              <a:t> </a:t>
            </a:r>
            <a:r>
              <a:rPr lang="en-US" altLang="pt-BR" dirty="0" err="1"/>
              <a:t>empresa</a:t>
            </a:r>
            <a:r>
              <a:rPr lang="en-US" altLang="pt-BR" dirty="0"/>
              <a:t> </a:t>
            </a:r>
            <a:r>
              <a:rPr lang="en-US" altLang="pt-BR" dirty="0" err="1"/>
              <a:t>tem</a:t>
            </a:r>
            <a:r>
              <a:rPr lang="en-US" altLang="pt-BR" dirty="0"/>
              <a:t> </a:t>
            </a:r>
            <a:r>
              <a:rPr lang="en-US" altLang="pt-BR" dirty="0" err="1"/>
              <a:t>média</a:t>
            </a:r>
            <a:r>
              <a:rPr lang="en-US" altLang="pt-BR" dirty="0"/>
              <a:t> mensal de 20 </a:t>
            </a:r>
            <a:r>
              <a:rPr lang="en-US" altLang="pt-BR" dirty="0" err="1"/>
              <a:t>acidentes</a:t>
            </a:r>
            <a:r>
              <a:rPr lang="en-US" altLang="pt-BR" dirty="0"/>
              <a:t>. Qual a </a:t>
            </a:r>
            <a:r>
              <a:rPr lang="en-US" altLang="pt-BR" dirty="0" err="1"/>
              <a:t>probabilidade</a:t>
            </a:r>
            <a:r>
              <a:rPr lang="en-US" altLang="pt-BR" dirty="0"/>
              <a:t> de </a:t>
            </a:r>
            <a:r>
              <a:rPr lang="en-US" altLang="pt-BR" dirty="0" err="1"/>
              <a:t>ocorrer</a:t>
            </a:r>
            <a:r>
              <a:rPr lang="en-US" altLang="pt-BR" dirty="0"/>
              <a:t> 7 </a:t>
            </a:r>
            <a:r>
              <a:rPr lang="en-US" altLang="pt-BR" dirty="0" err="1"/>
              <a:t>acidentes</a:t>
            </a:r>
            <a:r>
              <a:rPr lang="en-US" altLang="pt-BR" dirty="0"/>
              <a:t>?</a:t>
            </a:r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dirty="0"/>
              <a:t>Qual a </a:t>
            </a:r>
            <a:r>
              <a:rPr lang="en-US" altLang="pt-BR" dirty="0" err="1"/>
              <a:t>probabilidade</a:t>
            </a:r>
            <a:r>
              <a:rPr lang="en-US" altLang="pt-BR" dirty="0"/>
              <a:t> de </a:t>
            </a:r>
            <a:r>
              <a:rPr lang="en-US" altLang="pt-BR" dirty="0" err="1"/>
              <a:t>ocorrer</a:t>
            </a:r>
            <a:r>
              <a:rPr lang="en-US" altLang="pt-BR" dirty="0"/>
              <a:t> entre 15 a 17 </a:t>
            </a:r>
            <a:r>
              <a:rPr lang="en-US" altLang="pt-BR" dirty="0" err="1"/>
              <a:t>acidentes</a:t>
            </a:r>
            <a:r>
              <a:rPr lang="en-US" altLang="pt-BR" dirty="0"/>
              <a:t>? </a:t>
            </a:r>
            <a:r>
              <a:rPr lang="en-US" altLang="pt-BR" dirty="0" err="1"/>
              <a:t>Mesma</a:t>
            </a:r>
            <a:r>
              <a:rPr lang="en-US" altLang="pt-BR" dirty="0"/>
              <a:t> </a:t>
            </a:r>
            <a:r>
              <a:rPr lang="en-US" altLang="pt-BR" dirty="0" err="1"/>
              <a:t>média</a:t>
            </a:r>
            <a:r>
              <a:rPr lang="en-US" altLang="pt-BR" dirty="0"/>
              <a:t>.</a:t>
            </a:r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6661FF6A-1D87-31FB-603C-061BC9CF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0" y="334063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458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199" y="537883"/>
            <a:ext cx="4783697" cy="19428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Resolução 1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000"/>
              <a:t>Qual a distribuição de probabilidade você assumiria para resolver este problema?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000"/>
              <a:t>R. </a:t>
            </a:r>
            <a:r>
              <a:rPr lang="en-US" altLang="pt-BR" sz="2000" b="1"/>
              <a:t>Poisson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424" y="563480"/>
            <a:ext cx="5365375" cy="5530827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D2449FD7-69C1-E3AB-60BB-8659C0AA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65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" name="Rectangle 4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endParaRPr lang="en-US" sz="4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 dirty="0" err="1">
                <a:latin typeface="+mj-lt"/>
                <a:ea typeface="+mj-ea"/>
                <a:cs typeface="+mj-cs"/>
              </a:rPr>
              <a:t>Resolução</a:t>
            </a:r>
            <a:r>
              <a:rPr lang="en-US" sz="4000" b="1" dirty="0">
                <a:latin typeface="+mj-lt"/>
                <a:ea typeface="+mj-ea"/>
                <a:cs typeface="+mj-cs"/>
              </a:rPr>
              <a:t> 2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415" name="Picture 414" descr="Soma de azul marinho e verde, como floral pétala">
            <a:extLst>
              <a:ext uri="{FF2B5EF4-FFF2-40B4-BE49-F238E27FC236}">
                <a16:creationId xmlns:a16="http://schemas.microsoft.com/office/drawing/2014/main" id="{C5D0F7B3-FAD6-9D7B-F28D-4D24E5D6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82" r="1596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7531610" y="2434201"/>
                <a:ext cx="4468878" cy="3742762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r>
                  <a:rPr lang="en-US" altLang="pt-BR" sz="2000" b="1" dirty="0"/>
                  <a:t>Se </a:t>
                </a:r>
                <a:r>
                  <a:rPr lang="en-US" altLang="pt-BR" sz="2000" b="1" dirty="0" err="1"/>
                  <a:t>uma</a:t>
                </a:r>
                <a:r>
                  <a:rPr lang="en-US" altLang="pt-BR" sz="2000" b="1" dirty="0"/>
                  <a:t> </a:t>
                </a:r>
                <a:r>
                  <a:rPr lang="en-US" altLang="pt-BR" sz="2000" b="1" dirty="0" err="1"/>
                  <a:t>empresa</a:t>
                </a:r>
                <a:r>
                  <a:rPr lang="en-US" altLang="pt-BR" sz="2000" b="1" dirty="0"/>
                  <a:t> </a:t>
                </a:r>
                <a:r>
                  <a:rPr lang="en-US" altLang="pt-BR" sz="2000" b="1" dirty="0" err="1"/>
                  <a:t>tem</a:t>
                </a:r>
                <a:r>
                  <a:rPr lang="en-US" altLang="pt-BR" sz="2000" b="1" dirty="0"/>
                  <a:t> </a:t>
                </a:r>
                <a:r>
                  <a:rPr lang="en-US" altLang="pt-BR" sz="2000" b="1" dirty="0" err="1"/>
                  <a:t>média</a:t>
                </a:r>
                <a:r>
                  <a:rPr lang="en-US" altLang="pt-BR" sz="2000" b="1" dirty="0"/>
                  <a:t> mensal de 20 </a:t>
                </a:r>
                <a:r>
                  <a:rPr lang="en-US" altLang="pt-BR" sz="2000" b="1" dirty="0" err="1"/>
                  <a:t>acidentes</a:t>
                </a:r>
                <a:r>
                  <a:rPr lang="en-US" altLang="pt-BR" sz="2000" b="1" dirty="0"/>
                  <a:t>. Qual a </a:t>
                </a:r>
                <a:r>
                  <a:rPr lang="en-US" altLang="pt-BR" sz="2000" b="1" dirty="0" err="1"/>
                  <a:t>probabilidade</a:t>
                </a:r>
                <a:r>
                  <a:rPr lang="en-US" altLang="pt-BR" sz="2000" b="1" dirty="0"/>
                  <a:t> de </a:t>
                </a:r>
                <a:r>
                  <a:rPr lang="en-US" altLang="pt-BR" sz="2000" b="1" dirty="0" err="1"/>
                  <a:t>ocorrer</a:t>
                </a:r>
                <a:r>
                  <a:rPr lang="en-US" altLang="pt-BR" sz="2000" b="1" dirty="0"/>
                  <a:t> 7 </a:t>
                </a:r>
                <a:r>
                  <a:rPr lang="en-US" altLang="pt-BR" sz="2000" b="1" dirty="0" err="1"/>
                  <a:t>acidentes</a:t>
                </a:r>
                <a:r>
                  <a:rPr lang="en-US" altLang="pt-BR" sz="2000" b="1" dirty="0"/>
                  <a:t>?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000" dirty="0"/>
                  <a:t>20 </a:t>
                </a:r>
                <a:r>
                  <a:rPr lang="en-US" sz="2000" dirty="0" err="1"/>
                  <a:t>é</a:t>
                </a:r>
                <a:r>
                  <a:rPr lang="en-US" sz="2000" dirty="0"/>
                  <a:t> a </a:t>
                </a:r>
                <a:r>
                  <a:rPr lang="en-US" sz="2000" dirty="0" err="1"/>
                  <a:t>média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eventos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dento</a:t>
                </a:r>
                <a:r>
                  <a:rPr lang="en-US" sz="2000" dirty="0"/>
                  <a:t> de um interval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=0,000523=0,052%</m:t>
                      </m:r>
                    </m:oMath>
                  </m:oMathPara>
                </a14:m>
                <a:endParaRPr lang="en-US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b="1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10" y="2434201"/>
                <a:ext cx="4468878" cy="3742762"/>
              </a:xfrm>
              <a:prstGeom prst="rect">
                <a:avLst/>
              </a:prstGeom>
              <a:blipFill>
                <a:blip r:embed="rId4"/>
                <a:stretch>
                  <a:fillRect t="-1689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9BC17990-C49F-4534-2AF3-5B42703CA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5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" name="Rectangle 4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endParaRPr lang="en-US" sz="4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 dirty="0" err="1">
                <a:latin typeface="+mj-lt"/>
                <a:ea typeface="+mj-ea"/>
                <a:cs typeface="+mj-cs"/>
              </a:rPr>
              <a:t>Resolução</a:t>
            </a:r>
            <a:r>
              <a:rPr lang="en-US" sz="4000" b="1" dirty="0">
                <a:latin typeface="+mj-lt"/>
                <a:ea typeface="+mj-ea"/>
                <a:cs typeface="+mj-cs"/>
              </a:rPr>
              <a:t> 3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415" name="Picture 414">
            <a:extLst>
              <a:ext uri="{FF2B5EF4-FFF2-40B4-BE49-F238E27FC236}">
                <a16:creationId xmlns:a16="http://schemas.microsoft.com/office/drawing/2014/main" id="{F940ACBD-EC1B-7CC4-075B-0B5BA6EFC6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57" r="21388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7531610" y="2434201"/>
                <a:ext cx="4387958" cy="3742762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altLang="pt-BR" sz="2000" b="1" dirty="0"/>
                  <a:t>Qual a </a:t>
                </a:r>
                <a:r>
                  <a:rPr lang="en-US" altLang="pt-BR" sz="2000" b="1" dirty="0" err="1"/>
                  <a:t>probabilidade</a:t>
                </a:r>
                <a:r>
                  <a:rPr lang="en-US" altLang="pt-BR" sz="2000" b="1" dirty="0"/>
                  <a:t> de </a:t>
                </a:r>
                <a:r>
                  <a:rPr lang="en-US" altLang="pt-BR" sz="2000" b="1" dirty="0" err="1"/>
                  <a:t>ocorrer</a:t>
                </a:r>
                <a:r>
                  <a:rPr lang="en-US" altLang="pt-BR" sz="2000" b="1" dirty="0"/>
                  <a:t> entre 15 a 17 </a:t>
                </a:r>
                <a:r>
                  <a:rPr lang="en-US" altLang="pt-BR" sz="2000" b="1" dirty="0" err="1"/>
                  <a:t>acidentes</a:t>
                </a:r>
                <a:r>
                  <a:rPr lang="en-US" altLang="pt-BR" sz="2000" b="1" dirty="0"/>
                  <a:t>? (</a:t>
                </a:r>
                <a:r>
                  <a:rPr lang="en-US" altLang="pt-BR" sz="2000" b="1" dirty="0" err="1"/>
                  <a:t>mesma</a:t>
                </a:r>
                <a:r>
                  <a:rPr lang="en-US" altLang="pt-BR" sz="2000" b="1" dirty="0"/>
                  <a:t> </a:t>
                </a:r>
                <a:r>
                  <a:rPr lang="en-US" altLang="pt-BR" sz="2000" b="1" dirty="0" err="1"/>
                  <a:t>média</a:t>
                </a:r>
                <a:r>
                  <a:rPr lang="en-US" altLang="pt-BR" sz="2000" b="1" dirty="0"/>
                  <a:t>, 20 </a:t>
                </a:r>
                <a:r>
                  <a:rPr lang="en-US" altLang="pt-BR" sz="2000" b="1" dirty="0" err="1"/>
                  <a:t>acidentes</a:t>
                </a:r>
                <a:r>
                  <a:rPr lang="en-US" altLang="pt-BR" sz="2000" b="1" dirty="0"/>
                  <a:t>)</a:t>
                </a:r>
              </a:p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endParaRPr lang="en-US" altLang="pt-BR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000" dirty="0"/>
                  <a:t>20 </a:t>
                </a:r>
                <a:r>
                  <a:rPr lang="en-US" sz="2000" dirty="0" err="1"/>
                  <a:t>é</a:t>
                </a:r>
                <a:r>
                  <a:rPr lang="en-US" sz="2000" dirty="0"/>
                  <a:t> a </a:t>
                </a:r>
                <a:r>
                  <a:rPr lang="en-US" sz="2000" dirty="0" err="1"/>
                  <a:t>média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eventos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dento</a:t>
                </a:r>
                <a:r>
                  <a:rPr lang="en-US" sz="2000" dirty="0"/>
                  <a:t> de um interval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15!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16!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−17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17!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228600">
                  <a:lnSpc>
                    <a:spcPct val="90000"/>
                  </a:lnSpc>
                  <a:spcAft>
                    <a:spcPts val="600"/>
                  </a:spcAft>
                  <a:buSzPts val="2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=0,1922=19,22%</m:t>
                      </m:r>
                    </m:oMath>
                  </m:oMathPara>
                </a14:m>
                <a:endParaRPr lang="en-US" altLang="pt-BR" sz="1600" b="1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000" dirty="0"/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10" y="2434201"/>
                <a:ext cx="4387958" cy="3742762"/>
              </a:xfrm>
              <a:prstGeom prst="rect">
                <a:avLst/>
              </a:prstGeom>
              <a:blipFill>
                <a:blip r:embed="rId4"/>
                <a:stretch>
                  <a:fillRect t="-4392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7025951D-5589-6752-231D-CF2E28F8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39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5" name="Rectangle 434">
            <a:extLst>
              <a:ext uri="{FF2B5EF4-FFF2-40B4-BE49-F238E27FC236}">
                <a16:creationId xmlns:a16="http://schemas.microsoft.com/office/drawing/2014/main" id="{BF0F4E97-E194-4493-885A-6C7C34A44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Freeform: Shape 419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960034" y="326125"/>
            <a:ext cx="5827643" cy="15113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400" b="1" dirty="0" err="1">
                <a:latin typeface="+mj-lt"/>
                <a:ea typeface="+mj-ea"/>
                <a:cs typeface="+mj-cs"/>
              </a:rPr>
              <a:t>Exercícios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34" y="1998729"/>
            <a:ext cx="10967626" cy="150393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34" y="4691929"/>
            <a:ext cx="10967626" cy="921294"/>
          </a:xfrm>
          <a:prstGeom prst="rect">
            <a:avLst/>
          </a:prstGeom>
        </p:spPr>
      </p:pic>
      <p:sp>
        <p:nvSpPr>
          <p:cNvPr id="413" name="Shape 413"/>
          <p:cNvSpPr/>
          <p:nvPr/>
        </p:nvSpPr>
        <p:spPr>
          <a:xfrm>
            <a:off x="5122053" y="3663968"/>
            <a:ext cx="6805607" cy="56386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en-US" sz="2000" dirty="0" err="1"/>
              <a:t>Resposta</a:t>
            </a:r>
            <a:r>
              <a:rPr lang="en-US" sz="2000" dirty="0"/>
              <a:t>: </a:t>
            </a:r>
            <a:r>
              <a:rPr lang="en-US" sz="2000" dirty="0">
                <a:hlinkClick r:id="rId5"/>
              </a:rPr>
              <a:t>https://www.youtube.com/watch?v=6uOLbhYeXrk</a:t>
            </a:r>
            <a:endParaRPr lang="en-US" sz="2000" dirty="0"/>
          </a:p>
          <a:p>
            <a:pPr marL="228600">
              <a:lnSpc>
                <a:spcPct val="90000"/>
              </a:lnSpc>
              <a:buClr>
                <a:srgbClr val="000000"/>
              </a:buClr>
              <a:buSzPts val="2800"/>
            </a:pPr>
            <a:endParaRPr lang="en-US" sz="2000" dirty="0"/>
          </a:p>
          <a:p>
            <a:pPr marL="228600">
              <a:lnSpc>
                <a:spcPct val="90000"/>
              </a:lnSpc>
              <a:buSzPts val="2800"/>
            </a:pPr>
            <a:endParaRPr lang="en-US" sz="2000" dirty="0">
              <a:sym typeface="Arial"/>
            </a:endParaRPr>
          </a:p>
          <a:p>
            <a:pPr marL="457200" indent="-2286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2000" dirty="0">
              <a:sym typeface="Arial"/>
            </a:endParaRPr>
          </a:p>
          <a:p>
            <a:pPr marL="457200" indent="-2286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2000" dirty="0">
              <a:sym typeface="Arial"/>
            </a:endParaRPr>
          </a:p>
          <a:p>
            <a:pPr marL="1371600" lvl="2" indent="-228600">
              <a:lnSpc>
                <a:spcPct val="90000"/>
              </a:lnSpc>
              <a:spcBef>
                <a:spcPts val="52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dirty="0">
              <a:sym typeface="Calibri"/>
            </a:endParaRPr>
          </a:p>
        </p:txBody>
      </p:sp>
      <p:sp>
        <p:nvSpPr>
          <p:cNvPr id="4" name="Shape 413">
            <a:extLst>
              <a:ext uri="{FF2B5EF4-FFF2-40B4-BE49-F238E27FC236}">
                <a16:creationId xmlns:a16="http://schemas.microsoft.com/office/drawing/2014/main" id="{03934891-64E5-7BA4-3D64-17BF6368D392}"/>
              </a:ext>
            </a:extLst>
          </p:cNvPr>
          <p:cNvSpPr/>
          <p:nvPr/>
        </p:nvSpPr>
        <p:spPr>
          <a:xfrm>
            <a:off x="5052796" y="5837897"/>
            <a:ext cx="6944119" cy="10425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>
              <a:lnSpc>
                <a:spcPct val="90000"/>
              </a:lnSpc>
              <a:buClr>
                <a:srgbClr val="000000"/>
              </a:buClr>
              <a:buSzPts val="2800"/>
            </a:pPr>
            <a:endParaRPr lang="en-US" sz="2000" dirty="0"/>
          </a:p>
          <a:p>
            <a:pPr marL="228600">
              <a:lnSpc>
                <a:spcPct val="90000"/>
              </a:lnSpc>
              <a:buSzPts val="2800"/>
            </a:pPr>
            <a:r>
              <a:rPr lang="en-US" sz="2000" dirty="0" err="1"/>
              <a:t>Resposta</a:t>
            </a:r>
            <a:r>
              <a:rPr lang="en-US" sz="2000" dirty="0"/>
              <a:t>: </a:t>
            </a:r>
            <a:r>
              <a:rPr lang="en-US" sz="2000" dirty="0">
                <a:hlinkClick r:id="rId6"/>
              </a:rPr>
              <a:t>https://www.youtube.com/watch?v=RKKF4LLpT9M</a:t>
            </a:r>
            <a:endParaRPr lang="en-US" sz="2000" dirty="0">
              <a:sym typeface="Arial"/>
            </a:endParaRPr>
          </a:p>
          <a:p>
            <a:pPr marL="457200" indent="-2286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2000" dirty="0">
              <a:sym typeface="Arial"/>
            </a:endParaRPr>
          </a:p>
          <a:p>
            <a:pPr marL="1371600" lvl="2" indent="-228600">
              <a:lnSpc>
                <a:spcPct val="90000"/>
              </a:lnSpc>
              <a:spcBef>
                <a:spcPts val="52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dirty="0">
              <a:sym typeface="Calibri"/>
            </a:endParaRPr>
          </a:p>
        </p:txBody>
      </p:sp>
      <p:pic>
        <p:nvPicPr>
          <p:cNvPr id="5" name="Picture 6" descr="Logo Parceiro">
            <a:extLst>
              <a:ext uri="{FF2B5EF4-FFF2-40B4-BE49-F238E27FC236}">
                <a16:creationId xmlns:a16="http://schemas.microsoft.com/office/drawing/2014/main" id="{741498A5-101A-3729-2964-AAAAD0564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2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655455" y="350837"/>
            <a:ext cx="955534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sz="3000" b="1" dirty="0" err="1"/>
              <a:t>Onde</a:t>
            </a:r>
            <a:r>
              <a:rPr lang="en-US" sz="3000" b="1" dirty="0"/>
              <a:t> </a:t>
            </a:r>
            <a:r>
              <a:rPr lang="en-US" sz="3000" b="1" dirty="0" err="1"/>
              <a:t>estudar</a:t>
            </a:r>
            <a:r>
              <a:rPr lang="en-US" sz="3000" b="1" dirty="0"/>
              <a:t> </a:t>
            </a:r>
            <a:r>
              <a:rPr lang="en-US" sz="3000" b="1" dirty="0" err="1"/>
              <a:t>mais</a:t>
            </a:r>
            <a:r>
              <a:rPr lang="en-US" sz="3000" b="1" dirty="0"/>
              <a:t>!!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385398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>
              <a:lnSpc>
                <a:spcPct val="115000"/>
              </a:lnSpc>
              <a:buClr>
                <a:srgbClr val="000000"/>
              </a:buClr>
              <a:buSzPts val="2800"/>
            </a:pPr>
            <a:r>
              <a:rPr lang="pt-BR" sz="2800" dirty="0"/>
              <a:t>Leitura</a:t>
            </a: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>
              <a:solidFill>
                <a:srgbClr val="000000"/>
              </a:solidFill>
              <a:sym typeface="Arial"/>
            </a:endParaRPr>
          </a:p>
          <a:p>
            <a:pPr marL="50800">
              <a:lnSpc>
                <a:spcPct val="115000"/>
              </a:lnSpc>
              <a:buSzPts val="2800"/>
            </a:pPr>
            <a:endParaRPr lang="pt-BR" sz="2800" dirty="0"/>
          </a:p>
          <a:p>
            <a:pPr marL="50800">
              <a:lnSpc>
                <a:spcPct val="115000"/>
              </a:lnSpc>
              <a:buSzPts val="2800"/>
            </a:pPr>
            <a:r>
              <a:rPr lang="pt-BR" sz="2800" dirty="0"/>
              <a:t>D</a:t>
            </a:r>
            <a:r>
              <a:rPr lang="pt-BR" sz="2800" dirty="0">
                <a:solidFill>
                  <a:srgbClr val="000000"/>
                </a:solidFill>
                <a:sym typeface="Arial"/>
              </a:rPr>
              <a:t>istribuições discretas: </a:t>
            </a:r>
            <a:r>
              <a:rPr lang="pt-BR" sz="1100" dirty="0">
                <a:hlinkClick r:id="rId3"/>
              </a:rPr>
              <a:t>https://pt.khanacademy.org/math/ap-statistics/random-variables-ap/discrete-random-variables/v/discrete-probability-distribution</a:t>
            </a:r>
            <a:endParaRPr lang="pt-BR" sz="1100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36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36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36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3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292100">
              <a:lnSpc>
                <a:spcPct val="80000"/>
              </a:lnSpc>
              <a:spcBef>
                <a:spcPts val="520"/>
              </a:spcBef>
              <a:buClr>
                <a:srgbClr val="000000"/>
              </a:buClr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13"/>
          <p:cNvSpPr/>
          <p:nvPr/>
        </p:nvSpPr>
        <p:spPr>
          <a:xfrm>
            <a:off x="6383712" y="1393397"/>
            <a:ext cx="5468345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>
              <a:lnSpc>
                <a:spcPct val="115000"/>
              </a:lnSpc>
              <a:buClr>
                <a:srgbClr val="000000"/>
              </a:buClr>
              <a:buSzPts val="2800"/>
            </a:pPr>
            <a:r>
              <a:rPr lang="pt-BR" sz="2800" dirty="0"/>
              <a:t>Vídeos</a:t>
            </a: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400" dirty="0"/>
              <a:t>Distribuição Binomial: </a:t>
            </a:r>
            <a:r>
              <a:rPr lang="pt-BR" sz="1400" dirty="0">
                <a:hlinkClick r:id="rId4"/>
              </a:rPr>
              <a:t>https://pt.khanacademy.org/math/statistics-probability/random-variables-stats-library/binomial-random-variables/v/binomial-distribution</a:t>
            </a:r>
            <a:endParaRPr lang="pt-BR" sz="14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400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400" dirty="0"/>
              <a:t>Distribuição de Poisson: </a:t>
            </a:r>
            <a:r>
              <a:rPr lang="pt-BR" sz="1400" dirty="0">
                <a:hlinkClick r:id="rId5"/>
              </a:rPr>
              <a:t>https://pt.khanacademy.org/math/statistics-probability/random-variables-stats-library/poisson-distribution/v/poisson-process-1</a:t>
            </a:r>
            <a:endParaRPr lang="pt-BR" sz="36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3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292100">
              <a:lnSpc>
                <a:spcPct val="80000"/>
              </a:lnSpc>
              <a:spcBef>
                <a:spcPts val="520"/>
              </a:spcBef>
              <a:buClr>
                <a:srgbClr val="000000"/>
              </a:buClr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034" y="2122133"/>
            <a:ext cx="1742489" cy="2613734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81DE609B-C835-BE55-497D-EF7973B9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1" name="Rectangle 44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04BCAB48-F942-7AA3-3FCA-E9CE7225B3C9}"/>
              </a:ext>
            </a:extLst>
          </p:cNvPr>
          <p:cNvSpPr txBox="1"/>
          <p:nvPr/>
        </p:nvSpPr>
        <p:spPr>
          <a:xfrm>
            <a:off x="339942" y="365125"/>
            <a:ext cx="4561325" cy="193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 a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probabilidade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ocorrer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algum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acidente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dado um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histórico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acidentes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7" name="Shape 413">
            <a:extLst>
              <a:ext uri="{FF2B5EF4-FFF2-40B4-BE49-F238E27FC236}">
                <a16:creationId xmlns:a16="http://schemas.microsoft.com/office/drawing/2014/main" id="{BC7122A2-8C9D-0733-622F-BFB600FA097C}"/>
              </a:ext>
            </a:extLst>
          </p:cNvPr>
          <p:cNvSpPr/>
          <p:nvPr/>
        </p:nvSpPr>
        <p:spPr>
          <a:xfrm>
            <a:off x="559981" y="2482589"/>
            <a:ext cx="4156590" cy="388297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dirty="0" err="1"/>
              <a:t>Anualmente</a:t>
            </a:r>
            <a:r>
              <a:rPr lang="en-US" altLang="pt-BR" dirty="0"/>
              <a:t> </a:t>
            </a:r>
            <a:r>
              <a:rPr lang="en-US" altLang="pt-BR" dirty="0" err="1"/>
              <a:t>ocorrem</a:t>
            </a:r>
            <a:r>
              <a:rPr lang="en-US" altLang="pt-BR" dirty="0"/>
              <a:t> </a:t>
            </a:r>
            <a:r>
              <a:rPr lang="en-US" altLang="pt-BR" dirty="0" err="1"/>
              <a:t>cerca</a:t>
            </a:r>
            <a:r>
              <a:rPr lang="en-US" altLang="pt-BR" dirty="0"/>
              <a:t> de 270 </a:t>
            </a:r>
            <a:r>
              <a:rPr lang="en-US" altLang="pt-BR" dirty="0" err="1"/>
              <a:t>milhões</a:t>
            </a:r>
            <a:r>
              <a:rPr lang="en-US" altLang="pt-BR" dirty="0"/>
              <a:t> de </a:t>
            </a:r>
            <a:r>
              <a:rPr lang="en-US" altLang="pt-BR" dirty="0" err="1"/>
              <a:t>acidentes</a:t>
            </a:r>
            <a:r>
              <a:rPr lang="en-US" altLang="pt-BR" dirty="0"/>
              <a:t> e </a:t>
            </a:r>
            <a:r>
              <a:rPr lang="en-US" altLang="pt-BR" dirty="0" err="1"/>
              <a:t>trabalho</a:t>
            </a:r>
            <a:r>
              <a:rPr lang="en-US" altLang="pt-BR" dirty="0"/>
              <a:t> e 160 </a:t>
            </a:r>
            <a:r>
              <a:rPr lang="en-US" altLang="pt-BR" dirty="0" err="1"/>
              <a:t>milhões</a:t>
            </a:r>
            <a:r>
              <a:rPr lang="en-US" altLang="pt-BR" dirty="0"/>
              <a:t> de </a:t>
            </a:r>
            <a:r>
              <a:rPr lang="en-US" altLang="pt-BR" dirty="0" err="1"/>
              <a:t>casos</a:t>
            </a:r>
            <a:r>
              <a:rPr lang="en-US" altLang="pt-BR" dirty="0"/>
              <a:t> de </a:t>
            </a:r>
            <a:r>
              <a:rPr lang="en-US" altLang="pt-BR" dirty="0" err="1"/>
              <a:t>doenças</a:t>
            </a:r>
            <a:r>
              <a:rPr lang="en-US" altLang="pt-BR" dirty="0"/>
              <a:t> </a:t>
            </a:r>
            <a:r>
              <a:rPr lang="en-US" altLang="pt-BR" dirty="0" err="1"/>
              <a:t>ocupacionais</a:t>
            </a:r>
            <a:r>
              <a:rPr lang="en-US" altLang="pt-BR" dirty="0"/>
              <a:t> </a:t>
            </a:r>
            <a:r>
              <a:rPr lang="en-US" altLang="pt-BR" dirty="0" err="1"/>
              <a:t>são</a:t>
            </a:r>
            <a:r>
              <a:rPr lang="en-US" altLang="pt-BR" dirty="0"/>
              <a:t> </a:t>
            </a:r>
            <a:r>
              <a:rPr lang="en-US" altLang="pt-BR" dirty="0" err="1"/>
              <a:t>registradas</a:t>
            </a:r>
            <a:r>
              <a:rPr lang="en-US" altLang="pt-BR" dirty="0"/>
              <a:t> no </a:t>
            </a:r>
            <a:r>
              <a:rPr lang="en-US" altLang="pt-BR" dirty="0" err="1"/>
              <a:t>mundo</a:t>
            </a:r>
            <a:r>
              <a:rPr lang="en-US" altLang="pt-BR" dirty="0"/>
              <a:t>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dirty="0"/>
              <a:t>+ 2 </a:t>
            </a:r>
            <a:r>
              <a:rPr lang="en-US" altLang="pt-BR" dirty="0" err="1"/>
              <a:t>milhões</a:t>
            </a:r>
            <a:r>
              <a:rPr lang="en-US" altLang="pt-BR" dirty="0"/>
              <a:t> de </a:t>
            </a:r>
            <a:r>
              <a:rPr lang="en-US" altLang="pt-BR" dirty="0" err="1"/>
              <a:t>pessoas</a:t>
            </a:r>
            <a:r>
              <a:rPr lang="en-US" altLang="pt-BR" dirty="0"/>
              <a:t> </a:t>
            </a:r>
            <a:r>
              <a:rPr lang="en-US" altLang="pt-BR" dirty="0" err="1"/>
              <a:t>perdem</a:t>
            </a:r>
            <a:r>
              <a:rPr lang="en-US" altLang="pt-BR" dirty="0"/>
              <a:t> a </a:t>
            </a:r>
            <a:r>
              <a:rPr lang="en-US" altLang="pt-BR" dirty="0" err="1"/>
              <a:t>vida</a:t>
            </a:r>
            <a:r>
              <a:rPr lang="en-US" altLang="pt-BR" dirty="0"/>
              <a:t> </a:t>
            </a:r>
            <a:r>
              <a:rPr lang="en-US" altLang="pt-BR" dirty="0" err="1"/>
              <a:t>todos</a:t>
            </a:r>
            <a:r>
              <a:rPr lang="en-US" altLang="pt-BR" dirty="0"/>
              <a:t> </a:t>
            </a:r>
            <a:r>
              <a:rPr lang="en-US" altLang="pt-BR" dirty="0" err="1"/>
              <a:t>os</a:t>
            </a:r>
            <a:r>
              <a:rPr lang="en-US" altLang="pt-BR" dirty="0"/>
              <a:t> </a:t>
            </a:r>
            <a:r>
              <a:rPr lang="en-US" altLang="pt-BR" dirty="0" err="1"/>
              <a:t>anos</a:t>
            </a:r>
            <a:r>
              <a:rPr lang="en-US" altLang="pt-BR" dirty="0"/>
              <a:t> </a:t>
            </a:r>
            <a:r>
              <a:rPr lang="en-US" altLang="pt-BR" dirty="0" err="1"/>
              <a:t>durante</a:t>
            </a:r>
            <a:r>
              <a:rPr lang="en-US" altLang="pt-BR" dirty="0"/>
              <a:t> o </a:t>
            </a:r>
            <a:r>
              <a:rPr lang="en-US" altLang="pt-BR" dirty="0" err="1"/>
              <a:t>trabalho</a:t>
            </a:r>
            <a:r>
              <a:rPr lang="en-US" altLang="pt-BR" dirty="0"/>
              <a:t> (6,3 mil </a:t>
            </a:r>
            <a:r>
              <a:rPr lang="en-US" altLang="pt-BR" dirty="0" err="1"/>
              <a:t>mortes</a:t>
            </a:r>
            <a:r>
              <a:rPr lang="en-US" altLang="pt-BR" dirty="0"/>
              <a:t> </a:t>
            </a:r>
            <a:r>
              <a:rPr lang="en-US" altLang="pt-BR" dirty="0" err="1"/>
              <a:t>por</a:t>
            </a:r>
            <a:r>
              <a:rPr lang="en-US" altLang="pt-BR" dirty="0"/>
              <a:t> </a:t>
            </a:r>
            <a:r>
              <a:rPr lang="en-US" altLang="pt-BR" dirty="0" err="1"/>
              <a:t>dia</a:t>
            </a:r>
            <a:r>
              <a:rPr lang="en-US" altLang="pt-BR" dirty="0"/>
              <a:t>).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dirty="0" err="1"/>
              <a:t>Os</a:t>
            </a:r>
            <a:r>
              <a:rPr lang="en-US" altLang="pt-BR" dirty="0"/>
              <a:t> custos </a:t>
            </a:r>
            <a:r>
              <a:rPr lang="en-US" altLang="pt-BR" dirty="0" err="1"/>
              <a:t>globais</a:t>
            </a:r>
            <a:r>
              <a:rPr lang="en-US" altLang="pt-BR" dirty="0"/>
              <a:t> </a:t>
            </a:r>
            <a:r>
              <a:rPr lang="en-US" altLang="pt-BR" dirty="0" err="1"/>
              <a:t>chegam</a:t>
            </a:r>
            <a:r>
              <a:rPr lang="en-US" altLang="pt-BR" dirty="0"/>
              <a:t> a 2,8 </a:t>
            </a:r>
            <a:r>
              <a:rPr lang="en-US" altLang="pt-BR" dirty="0" err="1"/>
              <a:t>trilhões</a:t>
            </a:r>
            <a:r>
              <a:rPr lang="en-US" altLang="pt-BR" dirty="0"/>
              <a:t> de </a:t>
            </a:r>
            <a:r>
              <a:rPr lang="en-US" altLang="pt-BR" dirty="0" err="1"/>
              <a:t>dólares</a:t>
            </a:r>
            <a:r>
              <a:rPr lang="en-US" altLang="pt-BR" dirty="0"/>
              <a:t> (</a:t>
            </a:r>
            <a:r>
              <a:rPr lang="en-US" altLang="pt-BR" dirty="0" err="1"/>
              <a:t>podem</a:t>
            </a:r>
            <a:r>
              <a:rPr lang="en-US" altLang="pt-BR" dirty="0"/>
              <a:t> </a:t>
            </a:r>
            <a:r>
              <a:rPr lang="en-US" altLang="pt-BR" dirty="0" err="1"/>
              <a:t>comprometer</a:t>
            </a:r>
            <a:r>
              <a:rPr lang="en-US" altLang="pt-BR" dirty="0"/>
              <a:t> </a:t>
            </a:r>
            <a:r>
              <a:rPr lang="en-US" altLang="pt-BR" dirty="0" err="1"/>
              <a:t>até</a:t>
            </a:r>
            <a:r>
              <a:rPr lang="en-US" altLang="pt-BR" dirty="0"/>
              <a:t> 4% do PIB </a:t>
            </a:r>
            <a:r>
              <a:rPr lang="en-US" altLang="pt-BR" dirty="0" err="1"/>
              <a:t>mundial</a:t>
            </a:r>
            <a:r>
              <a:rPr lang="en-US" altLang="pt-BR" dirty="0"/>
              <a:t>).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</p:txBody>
      </p:sp>
      <p:pic>
        <p:nvPicPr>
          <p:cNvPr id="423" name="Picture 422" descr="Puzzle circulares puzzle">
            <a:extLst>
              <a:ext uri="{FF2B5EF4-FFF2-40B4-BE49-F238E27FC236}">
                <a16:creationId xmlns:a16="http://schemas.microsoft.com/office/drawing/2014/main" id="{910BE1CD-60FE-ABC6-B416-74ECD079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39" r="-1" b="20515"/>
          <a:stretch/>
        </p:blipFill>
        <p:spPr>
          <a:xfrm>
            <a:off x="4922592" y="-14519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Imagem 2">
            <a:extLst>
              <a:ext uri="{FF2B5EF4-FFF2-40B4-BE49-F238E27FC236}">
                <a16:creationId xmlns:a16="http://schemas.microsoft.com/office/drawing/2014/main" id="{E6D949C1-7B26-EFCE-EF00-3A2F088E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6001"/>
          <a:stretch/>
        </p:blipFill>
        <p:spPr>
          <a:xfrm>
            <a:off x="4726728" y="3694373"/>
            <a:ext cx="7472381" cy="3163632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3" name="CaixaDeTexto 1">
            <a:extLst>
              <a:ext uri="{FF2B5EF4-FFF2-40B4-BE49-F238E27FC236}">
                <a16:creationId xmlns:a16="http://schemas.microsoft.com/office/drawing/2014/main" id="{29E5E54C-F91C-D371-6E11-E31BF91BF083}"/>
              </a:ext>
            </a:extLst>
          </p:cNvPr>
          <p:cNvSpPr txBox="1"/>
          <p:nvPr/>
        </p:nvSpPr>
        <p:spPr>
          <a:xfrm>
            <a:off x="161124" y="6488671"/>
            <a:ext cx="530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</a:rPr>
              <a:t>Fonte: </a:t>
            </a:r>
            <a:r>
              <a:rPr lang="pt-BR" sz="10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https://www.seebcgms.org.br/noticia/acidentes-de-trabalho-matam-mais-do-que-guerras/</a:t>
            </a:r>
            <a:endParaRPr lang="pt-BR" sz="1000" dirty="0">
              <a:solidFill>
                <a:schemeClr val="tx2"/>
              </a:solidFill>
            </a:endParaRPr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CC970E9C-19C5-D4CD-E0CC-CC3EB0FB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194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Conceitos</a:t>
            </a:r>
            <a:r>
              <a:rPr lang="en-US" sz="3000" b="1" dirty="0"/>
              <a:t> </a:t>
            </a:r>
            <a:r>
              <a:rPr lang="en-US" sz="3000" b="1" dirty="0" err="1"/>
              <a:t>iniciais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 algn="ctr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800" dirty="0">
                <a:latin typeface="Arial" panose="020B0604020202020204" pitchFamily="34" charset="0"/>
              </a:rPr>
              <a:t>Distribuições de Probabilidade Discretas (Aplicações no </a:t>
            </a:r>
            <a:r>
              <a:rPr lang="pt-BR" alt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Python</a:t>
            </a:r>
            <a:r>
              <a:rPr lang="pt-BR" altLang="pt-BR" sz="2800" dirty="0">
                <a:latin typeface="Arial" panose="020B0604020202020204" pitchFamily="34" charset="0"/>
              </a:rPr>
              <a:t>)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Picture 2" descr="Resultado de imagem para discrete distribution in 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1" r="5134" b="3775"/>
          <a:stretch/>
        </p:blipFill>
        <p:spPr bwMode="auto">
          <a:xfrm>
            <a:off x="4232668" y="2752166"/>
            <a:ext cx="3602839" cy="34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412">
            <a:extLst>
              <a:ext uri="{FF2B5EF4-FFF2-40B4-BE49-F238E27FC236}">
                <a16:creationId xmlns:a16="http://schemas.microsoft.com/office/drawing/2014/main" id="{C94E5B39-7F1C-523E-E4D9-6E6E0330E969}"/>
              </a:ext>
            </a:extLst>
          </p:cNvPr>
          <p:cNvSpPr txBox="1"/>
          <p:nvPr/>
        </p:nvSpPr>
        <p:spPr>
          <a:xfrm>
            <a:off x="267038" y="117193"/>
            <a:ext cx="2694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sz="3000" b="1" dirty="0" err="1"/>
              <a:t>Parte</a:t>
            </a:r>
            <a:r>
              <a:rPr lang="en-US" sz="3000" b="1" dirty="0"/>
              <a:t> 2: </a:t>
            </a:r>
            <a:r>
              <a:rPr lang="en-US" sz="3000" b="1" dirty="0" err="1"/>
              <a:t>prática</a:t>
            </a:r>
            <a:endParaRPr dirty="0"/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3B4D5A12-E96C-7AF2-F4B0-A2DE0F27E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Histograma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Histograma com </a:t>
            </a:r>
            <a:r>
              <a:rPr lang="pt-BR" sz="2400" dirty="0" err="1">
                <a:solidFill>
                  <a:srgbClr val="FF0000"/>
                </a:solidFill>
              </a:rPr>
              <a:t>matplotlib</a:t>
            </a:r>
            <a:r>
              <a:rPr lang="pt-BR" sz="2400" dirty="0">
                <a:solidFill>
                  <a:schemeClr val="dk1"/>
                </a:solidFill>
              </a:rPr>
              <a:t>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Preparação dos dados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441305" y="3374328"/>
            <a:ext cx="257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Esta linha de código foi adicionada </a:t>
            </a:r>
            <a:r>
              <a:rPr lang="pt-BR" sz="1200" dirty="0" err="1"/>
              <a:t>pq</a:t>
            </a:r>
            <a:r>
              <a:rPr lang="pt-BR" sz="1200" dirty="0"/>
              <a:t> buscamos obter o número de acidentes por mês.</a:t>
            </a:r>
          </a:p>
        </p:txBody>
      </p:sp>
      <p:cxnSp>
        <p:nvCxnSpPr>
          <p:cNvPr id="6" name="Conector de Seta Reta 5"/>
          <p:cNvCxnSpPr>
            <a:stCxn id="3" idx="1"/>
          </p:cNvCxnSpPr>
          <p:nvPr/>
        </p:nvCxnSpPr>
        <p:spPr>
          <a:xfrm flipH="1">
            <a:off x="6452631" y="3697493"/>
            <a:ext cx="988675" cy="963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7363964" y="2376812"/>
            <a:ext cx="257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Ajustamos a coluna </a:t>
            </a:r>
            <a:r>
              <a:rPr lang="pt-BR" sz="1200" dirty="0" err="1"/>
              <a:t>data_acidente</a:t>
            </a:r>
            <a:r>
              <a:rPr lang="pt-BR" sz="1200" dirty="0"/>
              <a:t> para </a:t>
            </a:r>
            <a:r>
              <a:rPr lang="pt-BR" sz="1200" dirty="0" err="1"/>
              <a:t>ano-mês</a:t>
            </a:r>
            <a:r>
              <a:rPr lang="pt-BR" sz="1200" dirty="0"/>
              <a:t>.</a:t>
            </a:r>
          </a:p>
        </p:txBody>
      </p:sp>
      <p:cxnSp>
        <p:nvCxnSpPr>
          <p:cNvPr id="10" name="Conector de Seta Reta 9"/>
          <p:cNvCxnSpPr>
            <a:stCxn id="9" idx="1"/>
          </p:cNvCxnSpPr>
          <p:nvPr/>
        </p:nvCxnSpPr>
        <p:spPr>
          <a:xfrm flipH="1">
            <a:off x="6485422" y="2607644"/>
            <a:ext cx="878542" cy="5358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142" y="2847577"/>
            <a:ext cx="4504488" cy="13743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874" y="4545116"/>
            <a:ext cx="4716548" cy="63604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276" y="4221950"/>
            <a:ext cx="3629025" cy="2505075"/>
          </a:xfrm>
          <a:prstGeom prst="rect">
            <a:avLst/>
          </a:prstGeom>
        </p:spPr>
      </p:pic>
      <p:cxnSp>
        <p:nvCxnSpPr>
          <p:cNvPr id="13" name="Conector de Seta Reta 12"/>
          <p:cNvCxnSpPr>
            <a:endCxn id="8" idx="1"/>
          </p:cNvCxnSpPr>
          <p:nvPr/>
        </p:nvCxnSpPr>
        <p:spPr>
          <a:xfrm>
            <a:off x="4127149" y="5181165"/>
            <a:ext cx="2543127" cy="293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FE82D9E8-3676-5682-395A-2AC1D00A3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836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Histograma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Histograma com </a:t>
            </a:r>
            <a:r>
              <a:rPr lang="pt-BR" sz="2400" dirty="0" err="1">
                <a:solidFill>
                  <a:srgbClr val="FF0000"/>
                </a:solidFill>
              </a:rPr>
              <a:t>seaborn</a:t>
            </a:r>
            <a:r>
              <a:rPr lang="pt-BR" sz="2400" dirty="0">
                <a:solidFill>
                  <a:schemeClr val="dk1"/>
                </a:solidFill>
              </a:rPr>
              <a:t>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482" y="2182978"/>
            <a:ext cx="4367211" cy="6374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451" y="3172916"/>
            <a:ext cx="3549272" cy="3508709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C0F8EABE-5DB1-ED81-1130-DA3F81DB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6B48EC-74EA-32B0-9FB8-5638D63B08ED}"/>
              </a:ext>
            </a:extLst>
          </p:cNvPr>
          <p:cNvSpPr txBox="1"/>
          <p:nvPr/>
        </p:nvSpPr>
        <p:spPr>
          <a:xfrm>
            <a:off x="10956616" y="259754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813869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Distribuições</a:t>
            </a:r>
            <a:r>
              <a:rPr lang="en-US" sz="3000" b="1" dirty="0"/>
              <a:t> </a:t>
            </a:r>
            <a:r>
              <a:rPr lang="en-US" sz="3000" b="1" dirty="0" err="1"/>
              <a:t>Uniforme</a:t>
            </a:r>
            <a:r>
              <a:rPr lang="en-US" sz="3000" b="1" dirty="0"/>
              <a:t> </a:t>
            </a:r>
            <a:r>
              <a:rPr lang="en-US" sz="3000" b="1" dirty="0" err="1"/>
              <a:t>Histograma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Exemplo distribuição uniforme: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cxnSp>
        <p:nvCxnSpPr>
          <p:cNvPr id="13" name="Conector de Seta Reta 12"/>
          <p:cNvCxnSpPr>
            <a:stCxn id="15" idx="1"/>
          </p:cNvCxnSpPr>
          <p:nvPr/>
        </p:nvCxnSpPr>
        <p:spPr>
          <a:xfrm flipH="1">
            <a:off x="4970584" y="2230335"/>
            <a:ext cx="803518" cy="610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774102" y="1999502"/>
            <a:ext cx="257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 dado tem 6 lados e os lados têm mesma chance de sair.</a:t>
            </a:r>
          </a:p>
        </p:txBody>
      </p:sp>
      <p:cxnSp>
        <p:nvCxnSpPr>
          <p:cNvPr id="18" name="Conector de Seta Reta 17"/>
          <p:cNvCxnSpPr>
            <a:stCxn id="21" idx="1"/>
          </p:cNvCxnSpPr>
          <p:nvPr/>
        </p:nvCxnSpPr>
        <p:spPr>
          <a:xfrm flipH="1">
            <a:off x="5927188" y="3001471"/>
            <a:ext cx="1099364" cy="5271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7026553" y="2770638"/>
            <a:ext cx="290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Criamos um data frame mantendo colunas de resultados e probabilidade.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981200" y="5407525"/>
            <a:ext cx="16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Geramos o gráfico.</a:t>
            </a:r>
          </a:p>
        </p:txBody>
      </p:sp>
      <p:cxnSp>
        <p:nvCxnSpPr>
          <p:cNvPr id="26" name="Conector de Seta Reta 25"/>
          <p:cNvCxnSpPr>
            <a:stCxn id="25" idx="0"/>
          </p:cNvCxnSpPr>
          <p:nvPr/>
        </p:nvCxnSpPr>
        <p:spPr>
          <a:xfrm flipV="1">
            <a:off x="2807700" y="5117190"/>
            <a:ext cx="826500" cy="2903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29" y="2034330"/>
            <a:ext cx="2362200" cy="13716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330" y="3633931"/>
            <a:ext cx="4848225" cy="4381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288" y="4451039"/>
            <a:ext cx="3952875" cy="63817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676" y="4234310"/>
            <a:ext cx="3581400" cy="2419350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2019076C-D3B3-2C6C-DBF9-BFE407FA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56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Distribuição</a:t>
            </a:r>
            <a:r>
              <a:rPr lang="en-US" sz="3000" b="1" dirty="0"/>
              <a:t> Bernoulli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Exemplo Bernoulli</a:t>
            </a:r>
          </a:p>
          <a:p>
            <a:pPr marL="50800">
              <a:lnSpc>
                <a:spcPct val="115000"/>
              </a:lnSpc>
              <a:buSzPts val="2800"/>
            </a:pPr>
            <a:r>
              <a:rPr lang="pt-BR" sz="2400" dirty="0">
                <a:solidFill>
                  <a:schemeClr val="dk1"/>
                </a:solidFill>
              </a:rPr>
              <a:t> 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cxnSp>
        <p:nvCxnSpPr>
          <p:cNvPr id="6" name="Conector de Seta Reta 5"/>
          <p:cNvCxnSpPr>
            <a:stCxn id="7" idx="0"/>
          </p:cNvCxnSpPr>
          <p:nvPr/>
        </p:nvCxnSpPr>
        <p:spPr>
          <a:xfrm flipV="1">
            <a:off x="3281567" y="4992376"/>
            <a:ext cx="563602" cy="3801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2521017" y="5372551"/>
            <a:ext cx="152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Geramos o gráfico.</a:t>
            </a:r>
          </a:p>
        </p:txBody>
      </p:sp>
      <p:cxnSp>
        <p:nvCxnSpPr>
          <p:cNvPr id="8" name="Conector de Seta Reta 7"/>
          <p:cNvCxnSpPr>
            <a:stCxn id="9" idx="1"/>
          </p:cNvCxnSpPr>
          <p:nvPr/>
        </p:nvCxnSpPr>
        <p:spPr>
          <a:xfrm flipH="1">
            <a:off x="5364481" y="2627313"/>
            <a:ext cx="1670135" cy="5238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7034616" y="2396480"/>
            <a:ext cx="290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Criamos um data frame mantendo colunas de resultados e probabilidade.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13" y="2129343"/>
            <a:ext cx="2600325" cy="12573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12" y="3479744"/>
            <a:ext cx="4953000" cy="47625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813" y="4352812"/>
            <a:ext cx="4029075" cy="65722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063" y="4090549"/>
            <a:ext cx="3552825" cy="2419350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B5FF0C26-D2A6-FF50-55D5-24D03598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836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Distribuição</a:t>
            </a:r>
            <a:r>
              <a:rPr lang="en-US" sz="3000" b="1" dirty="0"/>
              <a:t> Binomial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1981200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2400" dirty="0">
                    <a:solidFill>
                      <a:schemeClr val="dk1"/>
                    </a:solidFill>
                  </a:rPr>
                  <a:t>Exemplo Binomial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2400" dirty="0">
                    <a:solidFill>
                      <a:schemeClr val="dk1"/>
                    </a:solidFill>
                  </a:rPr>
                  <a:t>Entender a função do </a:t>
                </a:r>
                <a:r>
                  <a:rPr lang="pt-BR" sz="2400" dirty="0">
                    <a:solidFill>
                      <a:srgbClr val="FF0000"/>
                    </a:solidFill>
                  </a:rPr>
                  <a:t>Python</a:t>
                </a:r>
                <a:r>
                  <a:rPr lang="pt-BR" sz="2400" dirty="0">
                    <a:solidFill>
                      <a:schemeClr val="dk1"/>
                    </a:solidFill>
                  </a:rPr>
                  <a:t> que calcula as probabilidades da distribuição binomial: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pt-BR" sz="2400" dirty="0">
                  <a:solidFill>
                    <a:schemeClr val="dk1"/>
                  </a:solidFill>
                </a:endParaRPr>
              </a:p>
              <a:p>
                <a:pPr marL="50800">
                  <a:lnSpc>
                    <a:spcPct val="115000"/>
                  </a:lnSpc>
                  <a:buSzPts val="2800"/>
                </a:pPr>
                <a:r>
                  <a:rPr lang="pt-BR" sz="2400" dirty="0">
                    <a:solidFill>
                      <a:schemeClr val="dk1"/>
                    </a:solidFill>
                  </a:rPr>
                  <a:t>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70" t="-11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254" y="5078345"/>
            <a:ext cx="3405435" cy="654024"/>
          </a:xfrm>
          <a:prstGeom prst="rect">
            <a:avLst/>
          </a:prstGeom>
        </p:spPr>
      </p:pic>
      <p:cxnSp>
        <p:nvCxnSpPr>
          <p:cNvPr id="22" name="Conector de Seta Reta 21"/>
          <p:cNvCxnSpPr/>
          <p:nvPr/>
        </p:nvCxnSpPr>
        <p:spPr>
          <a:xfrm flipH="1">
            <a:off x="5744307" y="3747362"/>
            <a:ext cx="67040" cy="151448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328576" y="3863788"/>
            <a:ext cx="306736" cy="139806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3760763" y="3863788"/>
            <a:ext cx="1364632" cy="139806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5F27677A-52D1-987B-621D-86ABE3126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41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Distribuição</a:t>
            </a:r>
            <a:r>
              <a:rPr lang="en-US" sz="3000" b="1" dirty="0"/>
              <a:t> Binomial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Exemplo Binomial:</a:t>
            </a:r>
          </a:p>
          <a:p>
            <a:pPr marL="50800">
              <a:lnSpc>
                <a:spcPct val="115000"/>
              </a:lnSpc>
              <a:buSzPts val="2800"/>
            </a:pPr>
            <a:r>
              <a:rPr lang="pt-BR" sz="2400" dirty="0">
                <a:solidFill>
                  <a:schemeClr val="dk1"/>
                </a:solidFill>
              </a:rPr>
              <a:t> 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551497" y="5512851"/>
            <a:ext cx="1484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Geramos o gráfico.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034616" y="2396480"/>
            <a:ext cx="290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Criamos um data frame mantendo colunas de resultados e probabilidade.</a:t>
            </a:r>
          </a:p>
        </p:txBody>
      </p:sp>
      <p:cxnSp>
        <p:nvCxnSpPr>
          <p:cNvPr id="6" name="Conector de Seta Reta 5"/>
          <p:cNvCxnSpPr>
            <a:stCxn id="7" idx="0"/>
          </p:cNvCxnSpPr>
          <p:nvPr/>
        </p:nvCxnSpPr>
        <p:spPr>
          <a:xfrm flipV="1">
            <a:off x="3293986" y="5065932"/>
            <a:ext cx="157288" cy="446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9" idx="1"/>
          </p:cNvCxnSpPr>
          <p:nvPr/>
        </p:nvCxnSpPr>
        <p:spPr>
          <a:xfrm flipH="1">
            <a:off x="6256675" y="2627312"/>
            <a:ext cx="777940" cy="5929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533" y="2278980"/>
            <a:ext cx="4202555" cy="12077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533" y="3552213"/>
            <a:ext cx="7458075" cy="2571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75" y="4256307"/>
            <a:ext cx="2847975" cy="80962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838" y="4041851"/>
            <a:ext cx="3729038" cy="2538089"/>
          </a:xfrm>
          <a:prstGeom prst="rect">
            <a:avLst/>
          </a:prstGeom>
        </p:spPr>
      </p:pic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B6F28FC6-8CD3-9CBB-8B48-3DACF2F96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064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Distribuição</a:t>
            </a:r>
            <a:r>
              <a:rPr lang="en-US" sz="3000" b="1" dirty="0"/>
              <a:t> de Poisson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2000" dirty="0">
                    <a:solidFill>
                      <a:schemeClr val="dk1"/>
                    </a:solidFill>
                  </a:rPr>
                  <a:t>Exemplo Poisson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2000" dirty="0">
                    <a:solidFill>
                      <a:schemeClr val="dk1"/>
                    </a:solidFill>
                  </a:rPr>
                  <a:t>Entender a função do </a:t>
                </a:r>
                <a:r>
                  <a:rPr lang="pt-BR" sz="2000" dirty="0">
                    <a:solidFill>
                      <a:srgbClr val="FF0000"/>
                    </a:solidFill>
                  </a:rPr>
                  <a:t>Python</a:t>
                </a:r>
                <a:r>
                  <a:rPr lang="pt-BR" sz="2000" dirty="0">
                    <a:solidFill>
                      <a:schemeClr val="dk1"/>
                    </a:solidFill>
                  </a:rPr>
                  <a:t> que calcula as probabilidades da distribuição </a:t>
                </a:r>
                <a:r>
                  <a:rPr lang="pt-BR" sz="2000" dirty="0" err="1">
                    <a:solidFill>
                      <a:schemeClr val="dk1"/>
                    </a:solidFill>
                  </a:rPr>
                  <a:t>poisson</a:t>
                </a:r>
                <a:r>
                  <a:rPr lang="pt-BR" sz="2000" dirty="0">
                    <a:solidFill>
                      <a:schemeClr val="dk1"/>
                    </a:solidFill>
                  </a:rPr>
                  <a:t>: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0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pt-BR" sz="20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0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70" t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881" y="4801854"/>
            <a:ext cx="3256002" cy="607787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>
            <a:off x="3585883" y="3525870"/>
            <a:ext cx="646423" cy="139782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3802854" y="3221502"/>
            <a:ext cx="1027054" cy="170219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A34FD25D-4AD6-5BCB-A041-EA92B32AF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95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Distribuição</a:t>
            </a:r>
            <a:r>
              <a:rPr lang="en-US" sz="3000" b="1" dirty="0"/>
              <a:t> Poisson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Exemplo Poisson:</a:t>
            </a:r>
          </a:p>
          <a:p>
            <a:pPr marL="50800">
              <a:lnSpc>
                <a:spcPct val="115000"/>
              </a:lnSpc>
              <a:buSzPts val="2800"/>
            </a:pPr>
            <a:r>
              <a:rPr lang="pt-BR" sz="2400" dirty="0">
                <a:solidFill>
                  <a:schemeClr val="dk1"/>
                </a:solidFill>
              </a:rPr>
              <a:t> 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464494" y="5583357"/>
            <a:ext cx="1535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Geramos o gráfico.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485270" y="2165648"/>
            <a:ext cx="290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Criamos um data frame mantendo colunas de resultados e probabilidade.</a:t>
            </a:r>
          </a:p>
        </p:txBody>
      </p:sp>
      <p:cxnSp>
        <p:nvCxnSpPr>
          <p:cNvPr id="8" name="Conector de Seta Reta 7"/>
          <p:cNvCxnSpPr>
            <a:stCxn id="9" idx="2"/>
          </p:cNvCxnSpPr>
          <p:nvPr/>
        </p:nvCxnSpPr>
        <p:spPr>
          <a:xfrm flipH="1">
            <a:off x="6813452" y="2627312"/>
            <a:ext cx="2122506" cy="7219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>
            <a:stCxn id="7" idx="0"/>
          </p:cNvCxnSpPr>
          <p:nvPr/>
        </p:nvCxnSpPr>
        <p:spPr>
          <a:xfrm flipV="1">
            <a:off x="3232204" y="5049246"/>
            <a:ext cx="120596" cy="5341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10" y="2154799"/>
            <a:ext cx="4762500" cy="14001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947" y="3677646"/>
            <a:ext cx="6896100" cy="2381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403" y="4243128"/>
            <a:ext cx="2714625" cy="79057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737" y="4194873"/>
            <a:ext cx="3638550" cy="2476500"/>
          </a:xfrm>
          <a:prstGeom prst="rect">
            <a:avLst/>
          </a:prstGeom>
        </p:spPr>
      </p:pic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5D339C6B-153F-7F15-09E7-724780FCC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824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Problema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8" y="1484312"/>
            <a:ext cx="4553231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1600" dirty="0">
                <a:latin typeface="Arial" panose="020B0604020202020204" pitchFamily="34" charset="0"/>
              </a:rPr>
              <a:t>Anualmente ocorrem cerca de 270 milhões de acidentes e trabalho e 160 milhões de casos de doenças ocupacionais são registradas no mundo.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1600" dirty="0">
                <a:latin typeface="Arial" panose="020B0604020202020204" pitchFamily="34" charset="0"/>
              </a:rPr>
              <a:t>+ 2 milhões de pessoas perdem a vida todos os anos durante o trabalho (6,3 mil mortes por dia).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1600" dirty="0">
                <a:latin typeface="Arial" panose="020B0604020202020204" pitchFamily="34" charset="0"/>
              </a:rPr>
              <a:t>Os custos globais chegam a 2,8 trilhões de dólares (podem comprometer até 4% do PIB mundial).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50800">
              <a:lnSpc>
                <a:spcPct val="115000"/>
              </a:lnSpc>
              <a:buSzPts val="2800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479178" y="6109025"/>
            <a:ext cx="9341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Fonte: </a:t>
            </a:r>
            <a:r>
              <a:rPr lang="pt-BR" sz="1000" dirty="0">
                <a:hlinkClick r:id="rId3"/>
              </a:rPr>
              <a:t>https://www.seebcgms.org.br/noticia/acidentes-de-trabalho-matam-mais-do-que-guerras/</a:t>
            </a:r>
            <a:endParaRPr lang="pt-BR" sz="1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04" y="1798265"/>
            <a:ext cx="3764159" cy="208345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653553" y="4732995"/>
            <a:ext cx="746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Qual a probabilidade de ocorrer algum acidente dado um histórico de acidentes?</a:t>
            </a:r>
          </a:p>
        </p:txBody>
      </p:sp>
      <p:pic>
        <p:nvPicPr>
          <p:cNvPr id="5" name="Picture 6" descr="Logo Parceiro">
            <a:extLst>
              <a:ext uri="{FF2B5EF4-FFF2-40B4-BE49-F238E27FC236}">
                <a16:creationId xmlns:a16="http://schemas.microsoft.com/office/drawing/2014/main" id="{9F48B85A-2146-D8EE-76C6-ED318742C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71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4" name="Rectangle 107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Conceitos iniciais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75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ultado de imagem para distribuiÃ§Ãµes de probabilidade discret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641896"/>
            <a:ext cx="6894576" cy="389171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13" name="Shape 413"/>
          <p:cNvSpPr/>
          <p:nvPr/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US" altLang="pt-BR" sz="2200" dirty="0" err="1"/>
              <a:t>Distribuições</a:t>
            </a:r>
            <a:r>
              <a:rPr lang="en-US" altLang="pt-BR" sz="2200" dirty="0"/>
              <a:t> de </a:t>
            </a:r>
            <a:r>
              <a:rPr lang="en-US" altLang="pt-BR" sz="2200" dirty="0" err="1"/>
              <a:t>Probabilidade</a:t>
            </a:r>
            <a:r>
              <a:rPr lang="en-US" altLang="pt-BR" sz="2200" dirty="0"/>
              <a:t> </a:t>
            </a:r>
            <a:r>
              <a:rPr lang="en-US" altLang="pt-BR" sz="2200" dirty="0" err="1"/>
              <a:t>Discretas</a:t>
            </a:r>
            <a:endParaRPr lang="en-US" altLang="pt-BR" sz="22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</p:txBody>
      </p:sp>
      <p:sp>
        <p:nvSpPr>
          <p:cNvPr id="1041" name="Slide Number Placeholder 4">
            <a:extLst>
              <a:ext uri="{FF2B5EF4-FFF2-40B4-BE49-F238E27FC236}">
                <a16:creationId xmlns:a16="http://schemas.microsoft.com/office/drawing/2014/main" id="{708F48B2-177C-19A3-6349-801AEDEE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C39D9A39-3D4A-3A3A-5DCB-D9FB277B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Preparação</a:t>
            </a:r>
            <a:r>
              <a:rPr lang="en-US" sz="3000" b="1" dirty="0"/>
              <a:t> dos dados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Carregar pacotes e dados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095130" y="4144891"/>
            <a:ext cx="67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Dados.</a:t>
            </a:r>
          </a:p>
        </p:txBody>
      </p:sp>
      <p:cxnSp>
        <p:nvCxnSpPr>
          <p:cNvPr id="6" name="Conector de Seta Reta 5"/>
          <p:cNvCxnSpPr>
            <a:stCxn id="3" idx="1"/>
          </p:cNvCxnSpPr>
          <p:nvPr/>
        </p:nvCxnSpPr>
        <p:spPr>
          <a:xfrm flipH="1">
            <a:off x="6335324" y="4283390"/>
            <a:ext cx="1759806" cy="7741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7052502" y="3137214"/>
            <a:ext cx="787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Pacotes.</a:t>
            </a:r>
          </a:p>
        </p:txBody>
      </p:sp>
      <p:cxnSp>
        <p:nvCxnSpPr>
          <p:cNvPr id="10" name="Conector de Seta Reta 9"/>
          <p:cNvCxnSpPr>
            <a:stCxn id="9" idx="1"/>
          </p:cNvCxnSpPr>
          <p:nvPr/>
        </p:nvCxnSpPr>
        <p:spPr>
          <a:xfrm flipH="1">
            <a:off x="6335324" y="3275713"/>
            <a:ext cx="717178" cy="1360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91" y="2459408"/>
            <a:ext cx="3750533" cy="15443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939" y="5057588"/>
            <a:ext cx="5831686" cy="553516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AC968836-639F-552A-7C6B-479E0681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883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Uso</a:t>
            </a:r>
            <a:r>
              <a:rPr lang="en-US" sz="3000" b="1" dirty="0"/>
              <a:t> das </a:t>
            </a:r>
            <a:r>
              <a:rPr lang="en-US" sz="3000" b="1" dirty="0" err="1"/>
              <a:t>funções</a:t>
            </a:r>
            <a:r>
              <a:rPr lang="en-US" sz="3000" b="1" dirty="0"/>
              <a:t> do R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Qual a probabilidade de ocorrer algum acidente dado um histórico de acidentes?</a:t>
            </a:r>
          </a:p>
          <a:p>
            <a:pPr marL="50800">
              <a:lnSpc>
                <a:spcPct val="115000"/>
              </a:lnSpc>
              <a:buSzPts val="2800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000" dirty="0">
                <a:latin typeface="Arial" panose="020B0604020202020204" pitchFamily="34" charset="0"/>
              </a:rPr>
              <a:t>Qual a distribuição de probabilidade você assumiria para resolver este problema?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000" dirty="0">
                <a:latin typeface="Arial" panose="020B0604020202020204" pitchFamily="34" charset="0"/>
              </a:rPr>
              <a:t>Se uma empresa tem média mensal de 20 acidentes. Qual a probabilidade de ocorrer 7 acidentes?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000" dirty="0">
                <a:latin typeface="Arial" panose="020B0604020202020204" pitchFamily="34" charset="0"/>
              </a:rPr>
              <a:t>Qual a probabilidade de ocorrer entre 15 a 17 acidentes? Mesma média.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F9F8F08-A0EF-F737-6C24-A8C5307C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31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Resolução</a:t>
            </a:r>
            <a:r>
              <a:rPr lang="en-US" sz="3000" b="1" dirty="0"/>
              <a:t> 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altLang="pt-BR" sz="2000" b="1" dirty="0">
                    <a:latin typeface="Arial" panose="020B0604020202020204" pitchFamily="34" charset="0"/>
                  </a:rPr>
                  <a:t>Se uma empresa tem média mensal de 20 acidentes. Qual a probabilidade de ocorrer 7 acidentes?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0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altLang="pt-BR" sz="2000" dirty="0">
                    <a:latin typeface="Arial" panose="020B0604020202020204" pitchFamily="34" charset="0"/>
                  </a:rPr>
                  <a:t>Vamos utilizar a distribuição de </a:t>
                </a:r>
                <a:r>
                  <a:rPr lang="pt-BR" altLang="pt-BR" sz="2000" dirty="0" err="1">
                    <a:latin typeface="Arial" panose="020B0604020202020204" pitchFamily="34" charset="0"/>
                  </a:rPr>
                  <a:t>poisson</a:t>
                </a:r>
                <a:endParaRPr lang="pt-BR" altLang="pt-BR" sz="20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2000" dirty="0"/>
                  <a:t>20 é a média de eventos dento de um intervalo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−20</m:t>
                            </m:r>
                          </m:sup>
                        </m:sSup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7!</m:t>
                        </m:r>
                      </m:den>
                    </m:f>
                    <m:r>
                      <a:rPr lang="pt-BR" sz="2000" i="1">
                        <a:latin typeface="Cambria Math" panose="02040503050406030204" pitchFamily="18" charset="0"/>
                      </a:rPr>
                      <m:t>=0,000523=0,052%</m:t>
                    </m:r>
                  </m:oMath>
                </a14:m>
                <a:endParaRPr lang="pt-BR" sz="20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b="1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70" t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de Seta Reta 5"/>
          <p:cNvCxnSpPr>
            <a:stCxn id="4" idx="3"/>
          </p:cNvCxnSpPr>
          <p:nvPr/>
        </p:nvCxnSpPr>
        <p:spPr>
          <a:xfrm flipV="1">
            <a:off x="4951096" y="4724119"/>
            <a:ext cx="1280791" cy="35852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5" y="4383460"/>
            <a:ext cx="3093721" cy="13983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86" y="4482946"/>
            <a:ext cx="3246566" cy="482347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AE82FFC9-E67A-8814-7559-A10FD80A6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53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Resolução</a:t>
            </a:r>
            <a:r>
              <a:rPr lang="en-US" sz="3000" b="1" dirty="0"/>
              <a:t> 3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altLang="pt-BR" sz="2000" b="1" dirty="0">
                    <a:latin typeface="Arial" panose="020B0604020202020204" pitchFamily="34" charset="0"/>
                  </a:rPr>
                  <a:t>Qual a probabilidade de ocorrer entre 15 a 17 acidentes? (mesma média, 20 acidentes)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000" b="1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0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2000" dirty="0"/>
                  <a:t>20 é a média de eventos dento de um intervalo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p>
                        </m:sSup>
                      </m:num>
                      <m:den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15!</m:t>
                        </m:r>
                      </m:den>
                    </m:f>
                    <m:r>
                      <a:rPr lang="pt-BR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−16</m:t>
                            </m:r>
                          </m:sup>
                        </m:sSup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num>
                      <m:den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16!</m:t>
                        </m:r>
                      </m:den>
                    </m:f>
                    <m:r>
                      <a:rPr lang="pt-BR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−17</m:t>
                            </m:r>
                          </m:sup>
                        </m:sSup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17</m:t>
                            </m:r>
                          </m:sup>
                        </m:sSup>
                      </m:num>
                      <m:den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17!</m:t>
                        </m:r>
                      </m:den>
                    </m:f>
                    <m:r>
                      <a:rPr lang="pt-BR" sz="2000" i="1">
                        <a:latin typeface="Cambria Math" panose="02040503050406030204" pitchFamily="18" charset="0"/>
                      </a:rPr>
                      <m:t>=0,1922=19,22%</m:t>
                    </m:r>
                  </m:oMath>
                </a14:m>
                <a:endParaRPr lang="pt-BR" altLang="pt-BR" sz="2000" b="1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70" t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de Seta Reta 5"/>
          <p:cNvCxnSpPr>
            <a:endCxn id="7" idx="1"/>
          </p:cNvCxnSpPr>
          <p:nvPr/>
        </p:nvCxnSpPr>
        <p:spPr>
          <a:xfrm flipV="1">
            <a:off x="7308029" y="4892509"/>
            <a:ext cx="737223" cy="25520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40" y="4285020"/>
            <a:ext cx="5623988" cy="172539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252" y="4655615"/>
            <a:ext cx="2622749" cy="473787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4812735-E7A8-D3A6-77F3-9A93D4B4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400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Análise</a:t>
            </a:r>
            <a:r>
              <a:rPr lang="en-US" sz="3000" b="1" dirty="0"/>
              <a:t> do </a:t>
            </a:r>
            <a:r>
              <a:rPr lang="en-US" sz="3000" b="1" dirty="0" err="1"/>
              <a:t>problema</a:t>
            </a:r>
            <a:r>
              <a:rPr lang="en-US" sz="3000" b="1" dirty="0"/>
              <a:t> com dados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/>
              <a:t>Qual a probabilidade de ocorrer algum acidente dado um histórico de acidentes?</a:t>
            </a:r>
          </a:p>
          <a:p>
            <a:pPr marL="50800">
              <a:lnSpc>
                <a:spcPct val="115000"/>
              </a:lnSpc>
              <a:buSzPts val="2800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000" dirty="0">
                <a:latin typeface="Arial" panose="020B0604020202020204" pitchFamily="34" charset="0"/>
              </a:rPr>
              <a:t>Em nosso conjunto de dados, qual foi a média mensal de acidentes?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000" dirty="0">
                <a:latin typeface="Arial" panose="020B0604020202020204" pitchFamily="34" charset="0"/>
              </a:rPr>
              <a:t>Utilize a média mensal obtida anteriormente. Qual a probabilidade de ocorrer 7 acidentes?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000" dirty="0">
                <a:latin typeface="Arial" panose="020B0604020202020204" pitchFamily="34" charset="0"/>
              </a:rPr>
              <a:t>Qual a probabilidade de ocorrer entre 4 a 6 acidentes? (Utilize a média mensal obtida anteriormente)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85F15717-3F38-096C-043A-01DA4C62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56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Análise</a:t>
            </a:r>
            <a:r>
              <a:rPr lang="en-US" sz="3000" b="1" dirty="0"/>
              <a:t> do </a:t>
            </a:r>
            <a:r>
              <a:rPr lang="en-US" sz="3000" b="1" dirty="0" err="1"/>
              <a:t>problema</a:t>
            </a:r>
            <a:r>
              <a:rPr lang="en-US" sz="3000" b="1" dirty="0"/>
              <a:t> com dados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000" dirty="0">
                <a:latin typeface="Arial" panose="020B0604020202020204" pitchFamily="34" charset="0"/>
              </a:rPr>
              <a:t>Em nosso conjunto de dados, qual foi a média mensal de acidentes?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cxnSp>
        <p:nvCxnSpPr>
          <p:cNvPr id="5" name="Conector de Seta Reta 4"/>
          <p:cNvCxnSpPr>
            <a:stCxn id="6" idx="1"/>
          </p:cNvCxnSpPr>
          <p:nvPr/>
        </p:nvCxnSpPr>
        <p:spPr>
          <a:xfrm flipH="1">
            <a:off x="7872413" y="3312746"/>
            <a:ext cx="905558" cy="1760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8777971" y="2989580"/>
            <a:ext cx="170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Preparamos os dados para obter a série histórica de acidentes.</a:t>
            </a:r>
          </a:p>
        </p:txBody>
      </p:sp>
      <p:cxnSp>
        <p:nvCxnSpPr>
          <p:cNvPr id="8" name="Conector de Seta Reta 7"/>
          <p:cNvCxnSpPr>
            <a:stCxn id="9" idx="1"/>
          </p:cNvCxnSpPr>
          <p:nvPr/>
        </p:nvCxnSpPr>
        <p:spPr>
          <a:xfrm flipH="1" flipV="1">
            <a:off x="7110315" y="5362486"/>
            <a:ext cx="1560490" cy="2308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670805" y="5362486"/>
            <a:ext cx="1707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Código para obter a média mensal.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2370218"/>
            <a:ext cx="5953125" cy="18097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266" y="5065874"/>
            <a:ext cx="4859137" cy="981812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82D70B5E-24BD-A027-10D4-1EE946C1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531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Análise</a:t>
            </a:r>
            <a:r>
              <a:rPr lang="en-US" sz="3000" b="1" dirty="0"/>
              <a:t> do </a:t>
            </a:r>
            <a:r>
              <a:rPr lang="en-US" sz="3000" b="1" dirty="0" err="1"/>
              <a:t>problema</a:t>
            </a:r>
            <a:r>
              <a:rPr lang="en-US" sz="3000" b="1" dirty="0"/>
              <a:t> com dados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000" dirty="0">
                <a:latin typeface="Arial" panose="020B0604020202020204" pitchFamily="34" charset="0"/>
              </a:rPr>
              <a:t>Utilize a média mensal obtida anteriormente. Qual a probabilidade de ocorrer 7 acidentes?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13" y="3064193"/>
            <a:ext cx="6730375" cy="1901703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6FDDA8AB-6312-9CAD-21E2-0313539FC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89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/>
              <a:t>Análise</a:t>
            </a:r>
            <a:r>
              <a:rPr lang="en-US" sz="3000" b="1" dirty="0"/>
              <a:t> do </a:t>
            </a:r>
            <a:r>
              <a:rPr lang="en-US" sz="3000" b="1" dirty="0" err="1"/>
              <a:t>problema</a:t>
            </a:r>
            <a:r>
              <a:rPr lang="en-US" sz="3000" b="1" dirty="0"/>
              <a:t> com dados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000" dirty="0">
                <a:latin typeface="Arial" panose="020B0604020202020204" pitchFamily="34" charset="0"/>
              </a:rPr>
              <a:t>Qual a probabilidade de ocorrer entre 4 a 6 acidentes? (Utilize a média mensal obtida anteriormente)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070" y="2793609"/>
            <a:ext cx="5974937" cy="2270760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0B2B0E87-47C2-6613-439F-F808D036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066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C1B406-D643-4021-A6F0-2DD54669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F6522-8579-43DA-854A-E28CBE13D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320D87-73DD-4D15-A224-C8D8EEC9A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8418DD-1013-4BBE-9E02-1D4D1233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281D6D-7CDF-4C97-B54C-5FE6177B5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64A9F5-F5A7-4276-A229-C498B4A8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4C9B9-09AE-4D78-BBB5-972FB608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7B8167-F09D-4F6C-98B1-C3170682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7"/>
            <a:ext cx="6341652" cy="230500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734301" y="849622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E87F21-20DF-4886-9816-05B37839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DC2B16D4-452D-3F38-E164-66C44B70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7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6" name="Rectangle 42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5" name="Picture 414" descr="Setas azuis a apontar para um botão vermelho">
            <a:extLst>
              <a:ext uri="{FF2B5EF4-FFF2-40B4-BE49-F238E27FC236}">
                <a16:creationId xmlns:a16="http://schemas.microsoft.com/office/drawing/2014/main" id="{02EBFFD6-9394-40AB-B1E4-9AA1A35BEE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28" name="Rectangle 42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>
                <a:latin typeface="+mj-lt"/>
                <a:ea typeface="+mj-ea"/>
                <a:cs typeface="+mj-cs"/>
              </a:rPr>
              <a:t>Conceitos</a:t>
            </a: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838197" y="2265037"/>
            <a:ext cx="5546127" cy="374276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20000"/>
          </a:bodyPr>
          <a:lstStyle/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dirty="0" err="1"/>
              <a:t>Variável</a:t>
            </a:r>
            <a:endParaRPr lang="en-US" sz="24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dirty="0" err="1"/>
              <a:t>Variável</a:t>
            </a:r>
            <a:r>
              <a:rPr lang="en-US" sz="2400" dirty="0"/>
              <a:t> </a:t>
            </a:r>
            <a:r>
              <a:rPr lang="en-US" sz="2400" dirty="0" err="1"/>
              <a:t>aleatória</a:t>
            </a:r>
            <a:endParaRPr lang="en-US" sz="24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dirty="0" err="1"/>
              <a:t>Distribuições</a:t>
            </a:r>
            <a:r>
              <a:rPr lang="en-US" sz="2400" dirty="0"/>
              <a:t> de </a:t>
            </a:r>
            <a:r>
              <a:rPr lang="en-US" sz="2400" dirty="0" err="1"/>
              <a:t>probabilidade</a:t>
            </a:r>
            <a:endParaRPr lang="en-US" sz="2400" dirty="0"/>
          </a:p>
          <a:p>
            <a:pPr marL="914400" lvl="1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dirty="0" err="1"/>
              <a:t>Distribuição</a:t>
            </a:r>
            <a:r>
              <a:rPr lang="en-US" sz="2400" dirty="0"/>
              <a:t> </a:t>
            </a:r>
            <a:r>
              <a:rPr lang="en-US" sz="2400" dirty="0" err="1"/>
              <a:t>Uniforme</a:t>
            </a:r>
            <a:endParaRPr lang="en-US" sz="2400" dirty="0"/>
          </a:p>
          <a:p>
            <a:pPr marL="914400" lvl="1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dirty="0" err="1"/>
              <a:t>Distribuição</a:t>
            </a:r>
            <a:r>
              <a:rPr lang="en-US" sz="2400" dirty="0"/>
              <a:t> Bernoulli</a:t>
            </a:r>
          </a:p>
          <a:p>
            <a:pPr marL="914400" lvl="1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dirty="0" err="1"/>
              <a:t>Distribuição</a:t>
            </a:r>
            <a:r>
              <a:rPr lang="en-US" sz="2400" dirty="0"/>
              <a:t> Binomial</a:t>
            </a:r>
          </a:p>
          <a:p>
            <a:pPr marL="914400" lvl="1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dirty="0" err="1"/>
              <a:t>Distribuição</a:t>
            </a:r>
            <a:r>
              <a:rPr lang="en-US" sz="2400" dirty="0"/>
              <a:t> de Poisson</a:t>
            </a:r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4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4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400" dirty="0"/>
          </a:p>
          <a:p>
            <a:pPr marL="457200" indent="-228600">
              <a:lnSpc>
                <a:spcPct val="15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400" dirty="0"/>
          </a:p>
        </p:txBody>
      </p:sp>
    </p:spTree>
    <p:extLst>
      <p:ext uri="{BB962C8B-B14F-4D97-AF65-F5344CB8AC3E}">
        <p14:creationId xmlns:p14="http://schemas.microsoft.com/office/powerpoint/2010/main" val="1467154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1F518680-0592-5647-FA91-D6D61C80D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>
            <a:extLst>
              <a:ext uri="{FF2B5EF4-FFF2-40B4-BE49-F238E27FC236}">
                <a16:creationId xmlns:a16="http://schemas.microsoft.com/office/drawing/2014/main" id="{C2E1801E-2287-3EF9-A318-FD2AC74EA388}"/>
              </a:ext>
            </a:extLst>
          </p:cNvPr>
          <p:cNvSpPr txBox="1"/>
          <p:nvPr/>
        </p:nvSpPr>
        <p:spPr>
          <a:xfrm>
            <a:off x="762000" y="1143486"/>
            <a:ext cx="4267200" cy="143740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Variável</a:t>
            </a:r>
            <a:endParaRPr lang="en-US" sz="3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hape 413">
            <a:extLst>
              <a:ext uri="{FF2B5EF4-FFF2-40B4-BE49-F238E27FC236}">
                <a16:creationId xmlns:a16="http://schemas.microsoft.com/office/drawing/2014/main" id="{819ECC34-EBD8-427F-0F66-C232B9B8C2C2}"/>
              </a:ext>
            </a:extLst>
          </p:cNvPr>
          <p:cNvSpPr/>
          <p:nvPr/>
        </p:nvSpPr>
        <p:spPr>
          <a:xfrm>
            <a:off x="978402" y="1827525"/>
            <a:ext cx="7336039" cy="186635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característica</a:t>
            </a:r>
            <a:r>
              <a:rPr lang="en-US" sz="2000" dirty="0"/>
              <a:t> da </a:t>
            </a:r>
            <a:r>
              <a:rPr lang="en-US" sz="2000" dirty="0" err="1"/>
              <a:t>unidade</a:t>
            </a:r>
            <a:r>
              <a:rPr lang="en-US" sz="2000" dirty="0"/>
              <a:t> </a:t>
            </a:r>
            <a:r>
              <a:rPr lang="en-US" sz="2000" dirty="0" err="1"/>
              <a:t>amostral</a:t>
            </a: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</p:txBody>
      </p:sp>
      <p:pic>
        <p:nvPicPr>
          <p:cNvPr id="3" name="Imagem 1">
            <a:extLst>
              <a:ext uri="{FF2B5EF4-FFF2-40B4-BE49-F238E27FC236}">
                <a16:creationId xmlns:a16="http://schemas.microsoft.com/office/drawing/2014/main" id="{C5B49408-E799-8936-EBC5-04AB4484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4030059"/>
            <a:ext cx="10591800" cy="151511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F7CAD0B-F56C-44B3-ECA9-6E2A2015C5D8}"/>
              </a:ext>
            </a:extLst>
          </p:cNvPr>
          <p:cNvSpPr txBox="1"/>
          <p:nvPr/>
        </p:nvSpPr>
        <p:spPr>
          <a:xfrm>
            <a:off x="844623" y="2717671"/>
            <a:ext cx="1915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Por exemplo, a unidade amostral seria este banco de dados.</a:t>
            </a:r>
          </a:p>
        </p:txBody>
      </p:sp>
      <p:sp>
        <p:nvSpPr>
          <p:cNvPr id="5" name="Chave Direita 12">
            <a:extLst>
              <a:ext uri="{FF2B5EF4-FFF2-40B4-BE49-F238E27FC236}">
                <a16:creationId xmlns:a16="http://schemas.microsoft.com/office/drawing/2014/main" id="{C3B3BF2E-A75E-F36B-2418-7159A8A92AF0}"/>
              </a:ext>
            </a:extLst>
          </p:cNvPr>
          <p:cNvSpPr/>
          <p:nvPr/>
        </p:nvSpPr>
        <p:spPr>
          <a:xfrm rot="16200000">
            <a:off x="9577959" y="3512347"/>
            <a:ext cx="224117" cy="699247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13">
            <a:extLst>
              <a:ext uri="{FF2B5EF4-FFF2-40B4-BE49-F238E27FC236}">
                <a16:creationId xmlns:a16="http://schemas.microsoft.com/office/drawing/2014/main" id="{19AE944B-974C-9167-E2BD-AEFC756DD50E}"/>
              </a:ext>
            </a:extLst>
          </p:cNvPr>
          <p:cNvSpPr txBox="1"/>
          <p:nvPr/>
        </p:nvSpPr>
        <p:spPr>
          <a:xfrm>
            <a:off x="9019326" y="2493553"/>
            <a:ext cx="2608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PIB é uma característica desta unidade amostral, ou seja, uma variável (</a:t>
            </a:r>
            <a:r>
              <a:rPr lang="pt-BR" i="1" dirty="0" err="1"/>
              <a:t>feature</a:t>
            </a:r>
            <a:r>
              <a:rPr lang="pt-BR" dirty="0"/>
              <a:t>).</a:t>
            </a:r>
          </a:p>
        </p:txBody>
      </p:sp>
      <p:pic>
        <p:nvPicPr>
          <p:cNvPr id="7" name="Picture 6" descr="Logo Parceiro">
            <a:extLst>
              <a:ext uri="{FF2B5EF4-FFF2-40B4-BE49-F238E27FC236}">
                <a16:creationId xmlns:a16="http://schemas.microsoft.com/office/drawing/2014/main" id="{AB67DE3D-20F7-4708-0A4D-51B821BA4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44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DFEFFD95-4E76-69E3-6FD8-B90CBFF6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5" name="Rectangle 4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5" name="Picture 414" descr="Gráfico num documento e uma caneta">
            <a:extLst>
              <a:ext uri="{FF2B5EF4-FFF2-40B4-BE49-F238E27FC236}">
                <a16:creationId xmlns:a16="http://schemas.microsoft.com/office/drawing/2014/main" id="{D9B69FE3-C0FA-7648-4F94-90F5E6CC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37" name="Rectangle 4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412">
            <a:extLst>
              <a:ext uri="{FF2B5EF4-FFF2-40B4-BE49-F238E27FC236}">
                <a16:creationId xmlns:a16="http://schemas.microsoft.com/office/drawing/2014/main" id="{238EA42B-916C-770F-A119-CFB468906C23}"/>
              </a:ext>
            </a:extLst>
          </p:cNvPr>
          <p:cNvSpPr txBox="1"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>
                <a:latin typeface="+mj-lt"/>
                <a:ea typeface="+mj-ea"/>
                <a:cs typeface="+mj-cs"/>
              </a:rPr>
              <a:t>Variável aleatória</a:t>
            </a: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13" name="Shape 413">
            <a:extLst>
              <a:ext uri="{FF2B5EF4-FFF2-40B4-BE49-F238E27FC236}">
                <a16:creationId xmlns:a16="http://schemas.microsoft.com/office/drawing/2014/main" id="{42D4B1E6-66BD-792B-1EE9-C184599E6CA7}"/>
              </a:ext>
            </a:extLst>
          </p:cNvPr>
          <p:cNvSpPr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0" algn="just">
              <a:lnSpc>
                <a:spcPct val="90000"/>
              </a:lnSpc>
              <a:spcAft>
                <a:spcPts val="600"/>
              </a:spcAft>
              <a:buSzPts val="2800"/>
            </a:pPr>
            <a:r>
              <a:rPr lang="en-US" sz="2000" dirty="0" err="1"/>
              <a:t>Variáveis</a:t>
            </a:r>
            <a:r>
              <a:rPr lang="en-US" sz="2000" dirty="0"/>
              <a:t> </a:t>
            </a:r>
            <a:r>
              <a:rPr lang="en-US" sz="2000" dirty="0" err="1"/>
              <a:t>aleatórias</a:t>
            </a:r>
            <a:r>
              <a:rPr lang="en-US" sz="2000" dirty="0"/>
              <a:t> </a:t>
            </a:r>
            <a:r>
              <a:rPr lang="en-US" sz="2000" dirty="0" err="1"/>
              <a:t>representam</a:t>
            </a:r>
            <a:r>
              <a:rPr lang="en-US" sz="2000" dirty="0"/>
              <a:t> </a:t>
            </a:r>
            <a:r>
              <a:rPr lang="en-US" sz="2000" dirty="0" err="1"/>
              <a:t>resultados</a:t>
            </a:r>
            <a:r>
              <a:rPr lang="en-US" sz="2000" dirty="0"/>
              <a:t>,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números</a:t>
            </a:r>
            <a:r>
              <a:rPr lang="en-US" sz="2000" dirty="0"/>
              <a:t>, de </a:t>
            </a:r>
            <a:r>
              <a:rPr lang="en-US" sz="2000" dirty="0" err="1"/>
              <a:t>processos</a:t>
            </a:r>
            <a:r>
              <a:rPr lang="en-US" sz="2000" dirty="0"/>
              <a:t> </a:t>
            </a:r>
            <a:r>
              <a:rPr lang="en-US" sz="2000" dirty="0" err="1"/>
              <a:t>aleatórios</a:t>
            </a:r>
            <a:r>
              <a:rPr lang="en-US" sz="2000" dirty="0"/>
              <a:t>. </a:t>
            </a:r>
          </a:p>
          <a:p>
            <a:pPr lvl="0" algn="just">
              <a:lnSpc>
                <a:spcPct val="90000"/>
              </a:lnSpc>
              <a:spcAft>
                <a:spcPts val="600"/>
              </a:spcAft>
              <a:buSzPts val="2800"/>
            </a:pPr>
            <a:endParaRPr lang="en-US" sz="2000" dirty="0"/>
          </a:p>
          <a:p>
            <a:pPr lvl="0" algn="just">
              <a:lnSpc>
                <a:spcPct val="90000"/>
              </a:lnSpc>
              <a:spcAft>
                <a:spcPts val="600"/>
              </a:spcAft>
              <a:buSzPts val="2800"/>
            </a:pPr>
            <a:r>
              <a:rPr lang="en-US" sz="2000" dirty="0"/>
              <a:t>Por </a:t>
            </a:r>
            <a:r>
              <a:rPr lang="en-US" sz="2000" dirty="0" err="1"/>
              <a:t>exemplo</a:t>
            </a:r>
            <a:r>
              <a:rPr lang="en-US" sz="2000" dirty="0"/>
              <a:t>, </a:t>
            </a:r>
            <a:r>
              <a:rPr lang="en-US" sz="2000" dirty="0" err="1"/>
              <a:t>jogar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moeda</a:t>
            </a:r>
            <a:r>
              <a:rPr lang="en-US" sz="2000" dirty="0"/>
              <a:t>, </a:t>
            </a:r>
            <a:r>
              <a:rPr lang="en-US" sz="2000" dirty="0" err="1"/>
              <a:t>prever</a:t>
            </a:r>
            <a:r>
              <a:rPr lang="en-US" sz="2000" dirty="0"/>
              <a:t> o </a:t>
            </a:r>
            <a:r>
              <a:rPr lang="en-US" sz="2000" dirty="0" err="1"/>
              <a:t>resultado</a:t>
            </a:r>
            <a:r>
              <a:rPr lang="en-US" sz="2000" dirty="0"/>
              <a:t> de um </a:t>
            </a:r>
            <a:r>
              <a:rPr lang="en-US" sz="2000" dirty="0" err="1"/>
              <a:t>jogo</a:t>
            </a:r>
            <a:r>
              <a:rPr lang="en-US" sz="2000" dirty="0"/>
              <a:t>, </a:t>
            </a:r>
            <a:r>
              <a:rPr lang="en-US" sz="2000" dirty="0" err="1"/>
              <a:t>tentar</a:t>
            </a:r>
            <a:r>
              <a:rPr lang="en-US" sz="2000" dirty="0"/>
              <a:t> </a:t>
            </a:r>
            <a:r>
              <a:rPr lang="en-US" sz="2000" dirty="0" err="1"/>
              <a:t>cobrar</a:t>
            </a:r>
            <a:r>
              <a:rPr lang="en-US" sz="2000" dirty="0"/>
              <a:t> </a:t>
            </a:r>
            <a:r>
              <a:rPr lang="en-US" sz="2000" dirty="0" err="1"/>
              <a:t>alguém</a:t>
            </a:r>
            <a:r>
              <a:rPr lang="en-US" sz="2000" dirty="0"/>
              <a:t>, </a:t>
            </a:r>
            <a:r>
              <a:rPr lang="en-US" sz="2000" dirty="0" err="1"/>
              <a:t>alugar</a:t>
            </a:r>
            <a:r>
              <a:rPr lang="en-US" sz="2000" dirty="0"/>
              <a:t> um </a:t>
            </a:r>
            <a:r>
              <a:rPr lang="en-US" sz="2000" dirty="0" err="1"/>
              <a:t>carro</a:t>
            </a:r>
            <a:r>
              <a:rPr lang="en-US" sz="2000" dirty="0"/>
              <a:t> e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ter</a:t>
            </a:r>
            <a:r>
              <a:rPr lang="en-US" sz="2000" dirty="0"/>
              <a:t> </a:t>
            </a:r>
            <a:r>
              <a:rPr lang="en-US" sz="2000" dirty="0" err="1"/>
              <a:t>acidente</a:t>
            </a:r>
            <a:r>
              <a:rPr lang="en-US" sz="2000" dirty="0"/>
              <a:t>.</a:t>
            </a:r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E7095104-2D86-4518-7EDA-BDF542957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2">
            <a:extLst>
              <a:ext uri="{FF2B5EF4-FFF2-40B4-BE49-F238E27FC236}">
                <a16:creationId xmlns:a16="http://schemas.microsoft.com/office/drawing/2014/main" id="{F6839C95-26DF-FE8E-BF78-10BAF1FFC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749" y="3525919"/>
            <a:ext cx="4136825" cy="20293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5" name="Conector de Seta Reta 4">
            <a:extLst>
              <a:ext uri="{FF2B5EF4-FFF2-40B4-BE49-F238E27FC236}">
                <a16:creationId xmlns:a16="http://schemas.microsoft.com/office/drawing/2014/main" id="{7F367A1D-A642-7C34-7B2E-5A8900B8A2E4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9711267" y="5337095"/>
            <a:ext cx="825311" cy="436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6">
            <a:extLst>
              <a:ext uri="{FF2B5EF4-FFF2-40B4-BE49-F238E27FC236}">
                <a16:creationId xmlns:a16="http://schemas.microsoft.com/office/drawing/2014/main" id="{7FAECF3B-20EE-BD19-4B50-DAE21632851F}"/>
              </a:ext>
            </a:extLst>
          </p:cNvPr>
          <p:cNvSpPr txBox="1"/>
          <p:nvPr/>
        </p:nvSpPr>
        <p:spPr>
          <a:xfrm>
            <a:off x="10536578" y="5511905"/>
            <a:ext cx="12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Processo aleatório</a:t>
            </a:r>
          </a:p>
        </p:txBody>
      </p: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3B678F2B-D808-3127-C6A8-0E9C03CC3ADA}"/>
              </a:ext>
            </a:extLst>
          </p:cNvPr>
          <p:cNvSpPr txBox="1"/>
          <p:nvPr/>
        </p:nvSpPr>
        <p:spPr>
          <a:xfrm>
            <a:off x="7541527" y="5776780"/>
            <a:ext cx="120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Resultados</a:t>
            </a:r>
          </a:p>
        </p:txBody>
      </p:sp>
      <p:cxnSp>
        <p:nvCxnSpPr>
          <p:cNvPr id="18" name="Conector de Seta Reta 11">
            <a:extLst>
              <a:ext uri="{FF2B5EF4-FFF2-40B4-BE49-F238E27FC236}">
                <a16:creationId xmlns:a16="http://schemas.microsoft.com/office/drawing/2014/main" id="{C7F62F5C-4B73-B38F-EC5C-614FD1522C2B}"/>
              </a:ext>
            </a:extLst>
          </p:cNvPr>
          <p:cNvCxnSpPr>
            <a:endCxn id="17" idx="0"/>
          </p:cNvCxnSpPr>
          <p:nvPr/>
        </p:nvCxnSpPr>
        <p:spPr>
          <a:xfrm>
            <a:off x="8052795" y="5399054"/>
            <a:ext cx="89368" cy="3777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4">
            <a:extLst>
              <a:ext uri="{FF2B5EF4-FFF2-40B4-BE49-F238E27FC236}">
                <a16:creationId xmlns:a16="http://schemas.microsoft.com/office/drawing/2014/main" id="{9AB167E9-1F95-4485-8D02-77CCB2920B9A}"/>
              </a:ext>
            </a:extLst>
          </p:cNvPr>
          <p:cNvSpPr txBox="1"/>
          <p:nvPr/>
        </p:nvSpPr>
        <p:spPr>
          <a:xfrm>
            <a:off x="5298023" y="5686717"/>
            <a:ext cx="173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Variável aleatória</a:t>
            </a:r>
          </a:p>
        </p:txBody>
      </p:sp>
      <p:cxnSp>
        <p:nvCxnSpPr>
          <p:cNvPr id="20" name="Conector de Seta Reta 15">
            <a:extLst>
              <a:ext uri="{FF2B5EF4-FFF2-40B4-BE49-F238E27FC236}">
                <a16:creationId xmlns:a16="http://schemas.microsoft.com/office/drawing/2014/main" id="{BD171054-45FF-AF77-79A7-0AB35B644FBD}"/>
              </a:ext>
            </a:extLst>
          </p:cNvPr>
          <p:cNvCxnSpPr>
            <a:cxnSpLocks/>
          </p:cNvCxnSpPr>
          <p:nvPr/>
        </p:nvCxnSpPr>
        <p:spPr>
          <a:xfrm flipH="1">
            <a:off x="5756478" y="5142411"/>
            <a:ext cx="811075" cy="544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59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5C7590A8-5611-D67F-8E93-7ECEECFB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2" name="Rectangle 44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5" name="Picture 414" descr="Gráfico num documento e uma caneta">
            <a:extLst>
              <a:ext uri="{FF2B5EF4-FFF2-40B4-BE49-F238E27FC236}">
                <a16:creationId xmlns:a16="http://schemas.microsoft.com/office/drawing/2014/main" id="{0E7A1F89-418C-A53C-6618-D4D047D0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97" r="2329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4" name="Rectangle 44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412">
            <a:extLst>
              <a:ext uri="{FF2B5EF4-FFF2-40B4-BE49-F238E27FC236}">
                <a16:creationId xmlns:a16="http://schemas.microsoft.com/office/drawing/2014/main" id="{45318D39-5CF6-8DAD-C0E6-C0C5A40FCDAA}"/>
              </a:ext>
            </a:extLst>
          </p:cNvPr>
          <p:cNvSpPr txBox="1"/>
          <p:nvPr/>
        </p:nvSpPr>
        <p:spPr>
          <a:xfrm>
            <a:off x="371094" y="1161288"/>
            <a:ext cx="3438144" cy="148480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2800" b="1" dirty="0" err="1">
                <a:latin typeface="+mj-lt"/>
                <a:ea typeface="+mj-ea"/>
                <a:cs typeface="+mj-cs"/>
              </a:rPr>
              <a:t>Tipos</a:t>
            </a:r>
            <a:r>
              <a:rPr lang="en-US" sz="2800" b="1" dirty="0">
                <a:latin typeface="+mj-lt"/>
                <a:ea typeface="+mj-ea"/>
                <a:cs typeface="+mj-cs"/>
              </a:rPr>
              <a:t> de </a:t>
            </a:r>
            <a:r>
              <a:rPr lang="en-US" sz="2800" b="1" dirty="0" err="1">
                <a:latin typeface="+mj-lt"/>
                <a:ea typeface="+mj-ea"/>
                <a:cs typeface="+mj-cs"/>
              </a:rPr>
              <a:t>variáveis</a:t>
            </a:r>
            <a:r>
              <a:rPr lang="en-US" sz="2800" b="1" dirty="0"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>
                <a:latin typeface="+mj-lt"/>
                <a:ea typeface="+mj-ea"/>
                <a:cs typeface="+mj-cs"/>
              </a:rPr>
              <a:t>aleatórias</a:t>
            </a:r>
            <a:endParaRPr lang="en-US" sz="2800" b="1" dirty="0">
              <a:latin typeface="+mj-lt"/>
              <a:ea typeface="+mj-ea"/>
              <a:cs typeface="+mj-cs"/>
            </a:endParaRP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endParaRPr lang="en-US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CBDAB452-D1DD-B2EB-7973-277020B8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413">
            <a:extLst>
              <a:ext uri="{FF2B5EF4-FFF2-40B4-BE49-F238E27FC236}">
                <a16:creationId xmlns:a16="http://schemas.microsoft.com/office/drawing/2014/main" id="{D0DEDA4C-0616-D84C-3551-2B92D0D2DCD4}"/>
              </a:ext>
            </a:extLst>
          </p:cNvPr>
          <p:cNvSpPr/>
          <p:nvPr/>
        </p:nvSpPr>
        <p:spPr>
          <a:xfrm>
            <a:off x="960750" y="2779685"/>
            <a:ext cx="4970712" cy="302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>
              <a:lnSpc>
                <a:spcPct val="115000"/>
              </a:lnSpc>
              <a:buSzPts val="2800"/>
            </a:pPr>
            <a:r>
              <a:rPr lang="pt-BR" sz="2400" dirty="0">
                <a:solidFill>
                  <a:schemeClr val="dk1"/>
                </a:solidFill>
              </a:rPr>
              <a:t>Discretas: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>
                <a:solidFill>
                  <a:schemeClr val="dk1"/>
                </a:solidFill>
              </a:rPr>
              <a:t>Possui um número finito de resultados.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>
                <a:solidFill>
                  <a:schemeClr val="dk1"/>
                </a:solidFill>
              </a:rPr>
              <a:t>Exemplo: Vivo/morto, grávida/não grávida, sucesso/fracasso, vitória/derrota/empate.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sp>
        <p:nvSpPr>
          <p:cNvPr id="4" name="Shape 413">
            <a:extLst>
              <a:ext uri="{FF2B5EF4-FFF2-40B4-BE49-F238E27FC236}">
                <a16:creationId xmlns:a16="http://schemas.microsoft.com/office/drawing/2014/main" id="{C4EC1D6C-91D5-60E5-8AF6-D780617019E2}"/>
              </a:ext>
            </a:extLst>
          </p:cNvPr>
          <p:cNvSpPr/>
          <p:nvPr/>
        </p:nvSpPr>
        <p:spPr>
          <a:xfrm>
            <a:off x="6378774" y="2779685"/>
            <a:ext cx="5597438" cy="34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>
              <a:lnSpc>
                <a:spcPct val="115000"/>
              </a:lnSpc>
              <a:buSzPts val="2800"/>
            </a:pPr>
            <a:r>
              <a:rPr lang="pt-BR" sz="2400" dirty="0">
                <a:solidFill>
                  <a:schemeClr val="dk1"/>
                </a:solidFill>
              </a:rPr>
              <a:t>Contínuas: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>
                <a:solidFill>
                  <a:schemeClr val="dk1"/>
                </a:solidFill>
              </a:rPr>
              <a:t>Possui uma grande amplitude de resultados, em que se torna praticamente impossível contar o número de resultados possíveis.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>
                <a:solidFill>
                  <a:schemeClr val="dk1"/>
                </a:solidFill>
              </a:rPr>
              <a:t>Exemplo: Peso, altura, renda, velocidade de um carro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5" name="Imagem 2">
            <a:extLst>
              <a:ext uri="{FF2B5EF4-FFF2-40B4-BE49-F238E27FC236}">
                <a16:creationId xmlns:a16="http://schemas.microsoft.com/office/drawing/2014/main" id="{3C0AA820-0FC3-D55C-3ACA-CD641F6F5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399" y="4388217"/>
            <a:ext cx="977012" cy="1839828"/>
          </a:xfrm>
          <a:prstGeom prst="rect">
            <a:avLst/>
          </a:prstGeom>
        </p:spPr>
      </p:pic>
      <p:pic>
        <p:nvPicPr>
          <p:cNvPr id="6" name="Imagem 4">
            <a:extLst>
              <a:ext uri="{FF2B5EF4-FFF2-40B4-BE49-F238E27FC236}">
                <a16:creationId xmlns:a16="http://schemas.microsoft.com/office/drawing/2014/main" id="{FB6E1628-3E85-4562-5B9D-C80C7F6DA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542" y="4388217"/>
            <a:ext cx="1381125" cy="1419225"/>
          </a:xfrm>
          <a:prstGeom prst="rect">
            <a:avLst/>
          </a:prstGeom>
        </p:spPr>
      </p:pic>
      <p:pic>
        <p:nvPicPr>
          <p:cNvPr id="7" name="Imagem 9">
            <a:extLst>
              <a:ext uri="{FF2B5EF4-FFF2-40B4-BE49-F238E27FC236}">
                <a16:creationId xmlns:a16="http://schemas.microsoft.com/office/drawing/2014/main" id="{C815399F-0864-3BF6-15DE-DE02BECDB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6448" y="4728873"/>
            <a:ext cx="2416553" cy="1694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4458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7CCDE068-E409-E150-6B06-7F3DA219D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>
            <a:extLst>
              <a:ext uri="{FF2B5EF4-FFF2-40B4-BE49-F238E27FC236}">
                <a16:creationId xmlns:a16="http://schemas.microsoft.com/office/drawing/2014/main" id="{AF72B1AE-FDCC-93C3-9E0D-DB4B0D881DBB}"/>
              </a:ext>
            </a:extLst>
          </p:cNvPr>
          <p:cNvSpPr txBox="1"/>
          <p:nvPr/>
        </p:nvSpPr>
        <p:spPr>
          <a:xfrm>
            <a:off x="762000" y="1143486"/>
            <a:ext cx="11165660" cy="143740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Combinação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+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Probabilidade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=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Distribuição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Probabilidade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endParaRPr lang="en-US" sz="3200" b="1" kern="1200" dirty="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C6FAE210-E120-66E5-3F0A-F0299D24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 Parceiro">
            <a:extLst>
              <a:ext uri="{FF2B5EF4-FFF2-40B4-BE49-F238E27FC236}">
                <a16:creationId xmlns:a16="http://schemas.microsoft.com/office/drawing/2014/main" id="{8E679640-2F8D-A2C7-89E7-1F0C9E27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4">
                <a:extLst>
                  <a:ext uri="{FF2B5EF4-FFF2-40B4-BE49-F238E27FC236}">
                    <a16:creationId xmlns:a16="http://schemas.microsoft.com/office/drawing/2014/main" id="{6FC7AFCB-BCBA-5741-4B65-104EFE6150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749208"/>
                  </p:ext>
                </p:extLst>
              </p:nvPr>
            </p:nvGraphicFramePr>
            <p:xfrm>
              <a:off x="579063" y="2456982"/>
              <a:ext cx="11165660" cy="1564895"/>
            </p:xfrm>
            <a:graphic>
              <a:graphicData uri="http://schemas.openxmlformats.org/drawingml/2006/table">
                <a:tbl>
                  <a:tblPr>
                    <a:tableStyleId>{BC89EF96-8CEA-46FF-86C4-4CE0E7609802}</a:tableStyleId>
                  </a:tblPr>
                  <a:tblGrid>
                    <a:gridCol w="2565081">
                      <a:extLst>
                        <a:ext uri="{9D8B030D-6E8A-4147-A177-3AD203B41FA5}">
                          <a16:colId xmlns:a16="http://schemas.microsoft.com/office/drawing/2014/main" val="1189738582"/>
                        </a:ext>
                      </a:extLst>
                    </a:gridCol>
                    <a:gridCol w="2536814">
                      <a:extLst>
                        <a:ext uri="{9D8B030D-6E8A-4147-A177-3AD203B41FA5}">
                          <a16:colId xmlns:a16="http://schemas.microsoft.com/office/drawing/2014/main" val="4089645491"/>
                        </a:ext>
                      </a:extLst>
                    </a:gridCol>
                    <a:gridCol w="2740805">
                      <a:extLst>
                        <a:ext uri="{9D8B030D-6E8A-4147-A177-3AD203B41FA5}">
                          <a16:colId xmlns:a16="http://schemas.microsoft.com/office/drawing/2014/main" val="3558780534"/>
                        </a:ext>
                      </a:extLst>
                    </a:gridCol>
                    <a:gridCol w="3322960">
                      <a:extLst>
                        <a:ext uri="{9D8B030D-6E8A-4147-A177-3AD203B41FA5}">
                          <a16:colId xmlns:a16="http://schemas.microsoft.com/office/drawing/2014/main" val="25614071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  <a:latin typeface="+mj-lt"/>
                            </a:rPr>
                            <a:t>Número de sucessos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  <a:latin typeface="+mj-lt"/>
                            </a:rPr>
                            <a:t>Combinações possíveis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Probabilidade de Bernoulli</a:t>
                          </a:r>
                        </a:p>
                      </a:txBody>
                      <a:tcPr marL="9525" marR="9525" marT="9525" marB="0" anchor="ctr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Probabilidade Binomial</a:t>
                          </a:r>
                        </a:p>
                      </a:txBody>
                      <a:tcPr marL="9525" marR="9525" marT="9525" marB="0" anchor="ctr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43440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=0,00032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=0,00032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6573238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pt-BR" sz="1400" b="0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  <m:sup>
                                        <m:r>
                                          <a:rPr lang="pt-BR" sz="1400" b="0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  <m: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=0,00128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pt-BR" sz="1400" b="0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  <m:sup>
                                        <m:r>
                                          <a:rPr lang="pt-BR" sz="1400" b="0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  <m: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=0,0064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123875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0,8</m:t>
                                        </m:r>
                                      </m:e>
                                      <m:sup>
                                        <m:r>
                                          <a:rPr lang="pt-BR" sz="1400" b="0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=0,00512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pt-BR" sz="140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0,8</m:t>
                                        </m:r>
                                      </m:e>
                                      <m:sup>
                                        <m:r>
                                          <a:rPr lang="pt-BR" sz="1400" b="0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=0,0512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7922394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0,8</m:t>
                                        </m:r>
                                      </m:e>
                                      <m:sup>
                                        <m:r>
                                          <a:rPr lang="pt-BR" sz="1400" b="0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=0,02048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400" b="0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  <m:r>
                                          <a:rPr lang="pt-BR" sz="1400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0,8</m:t>
                                        </m:r>
                                      </m:e>
                                      <m:sup>
                                        <m:r>
                                          <a:rPr lang="pt-BR" sz="1400" b="0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=0,2048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0021617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4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pt-BR" sz="1400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0,8</m:t>
                                      </m:r>
                                    </m:e>
                                    <m:sup>
                                      <m:r>
                                        <a:rPr lang="pt-BR" sz="140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pt-BR" sz="1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pt-BR" sz="1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  <m:sup>
                                  <m:r>
                                    <a:rPr lang="pt-BR" sz="1400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pt-BR" sz="14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</m:oMath>
                          </a14:m>
                          <a:r>
                            <a:rPr lang="pt-B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08192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pt-BR" sz="140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1400" i="1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0,8</m:t>
                                        </m:r>
                                      </m:e>
                                      <m:sup>
                                        <m:r>
                                          <a:rPr lang="pt-BR" sz="1400" b="0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e>
                                  <m:sup>
                                    <m:r>
                                      <a:rPr lang="pt-BR" sz="1400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=0,4096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77418405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0,8</m:t>
                                    </m:r>
                                  </m:e>
                                  <m:sup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=0,3277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pt-BR" sz="140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0,8</m:t>
                                    </m:r>
                                  </m:e>
                                  <m:sup>
                                    <m:r>
                                      <a:rPr lang="pt-BR" sz="14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pt-BR" sz="1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=0,3277</m:t>
                                </m:r>
                              </m:oMath>
                            </m:oMathPara>
                          </a14:m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20954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4">
                <a:extLst>
                  <a:ext uri="{FF2B5EF4-FFF2-40B4-BE49-F238E27FC236}">
                    <a16:creationId xmlns:a16="http://schemas.microsoft.com/office/drawing/2014/main" id="{6FC7AFCB-BCBA-5741-4B65-104EFE6150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749208"/>
                  </p:ext>
                </p:extLst>
              </p:nvPr>
            </p:nvGraphicFramePr>
            <p:xfrm>
              <a:off x="579063" y="2456982"/>
              <a:ext cx="11165660" cy="1564895"/>
            </p:xfrm>
            <a:graphic>
              <a:graphicData uri="http://schemas.openxmlformats.org/drawingml/2006/table">
                <a:tbl>
                  <a:tblPr>
                    <a:tableStyleId>{BC89EF96-8CEA-46FF-86C4-4CE0E7609802}</a:tableStyleId>
                  </a:tblPr>
                  <a:tblGrid>
                    <a:gridCol w="2565081">
                      <a:extLst>
                        <a:ext uri="{9D8B030D-6E8A-4147-A177-3AD203B41FA5}">
                          <a16:colId xmlns:a16="http://schemas.microsoft.com/office/drawing/2014/main" val="1189738582"/>
                        </a:ext>
                      </a:extLst>
                    </a:gridCol>
                    <a:gridCol w="2536814">
                      <a:extLst>
                        <a:ext uri="{9D8B030D-6E8A-4147-A177-3AD203B41FA5}">
                          <a16:colId xmlns:a16="http://schemas.microsoft.com/office/drawing/2014/main" val="4089645491"/>
                        </a:ext>
                      </a:extLst>
                    </a:gridCol>
                    <a:gridCol w="2740805">
                      <a:extLst>
                        <a:ext uri="{9D8B030D-6E8A-4147-A177-3AD203B41FA5}">
                          <a16:colId xmlns:a16="http://schemas.microsoft.com/office/drawing/2014/main" val="3558780534"/>
                        </a:ext>
                      </a:extLst>
                    </a:gridCol>
                    <a:gridCol w="3322960">
                      <a:extLst>
                        <a:ext uri="{9D8B030D-6E8A-4147-A177-3AD203B41FA5}">
                          <a16:colId xmlns:a16="http://schemas.microsoft.com/office/drawing/2014/main" val="25614071"/>
                        </a:ext>
                      </a:extLst>
                    </a:gridCol>
                  </a:tblGrid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  <a:latin typeface="+mj-lt"/>
                            </a:rPr>
                            <a:t>Número de sucessos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  <a:latin typeface="+mj-lt"/>
                            </a:rPr>
                            <a:t>Combinações possíveis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Probabilidade de Bernoulli</a:t>
                          </a:r>
                        </a:p>
                      </a:txBody>
                      <a:tcPr marL="9525" marR="9525" marT="9525" marB="0" anchor="ctr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Probabilidade Binomial</a:t>
                          </a:r>
                        </a:p>
                      </a:txBody>
                      <a:tcPr marL="9525" marR="9525" marT="9525" marB="0" anchor="ctr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4344071"/>
                      </a:ext>
                    </a:extLst>
                  </a:tr>
                  <a:tr h="22523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186574" t="-122222" r="-121759" b="-5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236260" t="-122222" r="-382" b="-53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7323844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186574" t="-235294" r="-121759" b="-4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236260" t="-235294" r="-382" b="-4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2387543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2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186574" t="-316667" r="-121759" b="-3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236260" t="-316667" r="-382" b="-34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9223945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3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10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186574" t="-441176" r="-121759" b="-2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236260" t="-441176" r="-382" b="-26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0216172"/>
                      </a:ext>
                    </a:extLst>
                  </a:tr>
                  <a:tr h="2228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4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5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186574" t="-511111" r="-121759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236260" t="-511111" r="-382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184056"/>
                      </a:ext>
                    </a:extLst>
                  </a:tr>
                  <a:tr h="22523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>
                              <a:effectLst/>
                            </a:rPr>
                            <a:t>5</a:t>
                          </a:r>
                          <a:endParaRPr lang="pt-B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400" u="none" strike="noStrike" dirty="0">
                              <a:effectLst/>
                            </a:rPr>
                            <a:t>1</a:t>
                          </a:r>
                          <a:endParaRPr lang="pt-B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186574" t="-611111" r="-121759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236260" t="-611111" r="-382" b="-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95469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aixaDeTexto 2">
            <a:extLst>
              <a:ext uri="{FF2B5EF4-FFF2-40B4-BE49-F238E27FC236}">
                <a16:creationId xmlns:a16="http://schemas.microsoft.com/office/drawing/2014/main" id="{C5B4D250-DA21-32CD-1650-80A9CE194D9E}"/>
              </a:ext>
            </a:extLst>
          </p:cNvPr>
          <p:cNvSpPr txBox="1"/>
          <p:nvPr/>
        </p:nvSpPr>
        <p:spPr>
          <a:xfrm>
            <a:off x="7608129" y="4735208"/>
            <a:ext cx="4136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probabilidade binomial é o resultado de uma sequência de eventos em que somente 2 resultados podem ocorrer. Neste exemplo, sucesso ou fracasso.</a:t>
            </a:r>
          </a:p>
        </p:txBody>
      </p:sp>
      <p:sp>
        <p:nvSpPr>
          <p:cNvPr id="11" name="CaixaDeTexto 9">
            <a:extLst>
              <a:ext uri="{FF2B5EF4-FFF2-40B4-BE49-F238E27FC236}">
                <a16:creationId xmlns:a16="http://schemas.microsoft.com/office/drawing/2014/main" id="{27E71557-ED74-96BE-50BE-99CB4B92BF46}"/>
              </a:ext>
            </a:extLst>
          </p:cNvPr>
          <p:cNvSpPr txBox="1"/>
          <p:nvPr/>
        </p:nvSpPr>
        <p:spPr>
          <a:xfrm>
            <a:off x="579063" y="4596709"/>
            <a:ext cx="41365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Nesta tabela temos um conjunto de resultados de eventos associados as suas respectivas probabilidades. Ou seja, denominamos isto de </a:t>
            </a:r>
            <a:r>
              <a:rPr lang="pt-BR" b="1" dirty="0"/>
              <a:t>Distribuição de Probabilidades</a:t>
            </a:r>
            <a:r>
              <a:rPr lang="pt-BR" dirty="0"/>
              <a:t>.</a:t>
            </a:r>
          </a:p>
        </p:txBody>
      </p:sp>
      <p:cxnSp>
        <p:nvCxnSpPr>
          <p:cNvPr id="12" name="Conector de Seta Reta 10">
            <a:extLst>
              <a:ext uri="{FF2B5EF4-FFF2-40B4-BE49-F238E27FC236}">
                <a16:creationId xmlns:a16="http://schemas.microsoft.com/office/drawing/2014/main" id="{750DEAFC-ACA9-BB54-3602-FFD1381882D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2647360" y="3239429"/>
            <a:ext cx="1253001" cy="1357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0">
            <a:extLst>
              <a:ext uri="{FF2B5EF4-FFF2-40B4-BE49-F238E27FC236}">
                <a16:creationId xmlns:a16="http://schemas.microsoft.com/office/drawing/2014/main" id="{3EE89720-4845-78FB-6307-B8C25F20BD25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9676426" y="4102662"/>
            <a:ext cx="268686" cy="632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729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8D8D8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C00000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176a72-eb7d-4e86-9478-1ab7cf7a542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39EB468A29D14B9AEEAD30C746D82C" ma:contentTypeVersion="15" ma:contentTypeDescription="Crie um novo documento." ma:contentTypeScope="" ma:versionID="399c817a2720919fe93e3f61ff56e5ef">
  <xsd:schema xmlns:xsd="http://www.w3.org/2001/XMLSchema" xmlns:xs="http://www.w3.org/2001/XMLSchema" xmlns:p="http://schemas.microsoft.com/office/2006/metadata/properties" xmlns:ns3="d0176a72-eb7d-4e86-9478-1ab7cf7a5428" xmlns:ns4="5c79302c-76ef-4636-85c1-4525c0121ebe" targetNamespace="http://schemas.microsoft.com/office/2006/metadata/properties" ma:root="true" ma:fieldsID="e0d586dbfc52db8a5fe71649e1e52061" ns3:_="" ns4:_="">
    <xsd:import namespace="d0176a72-eb7d-4e86-9478-1ab7cf7a5428"/>
    <xsd:import namespace="5c79302c-76ef-4636-85c1-4525c0121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76a72-eb7d-4e86-9478-1ab7cf7a5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9302c-76ef-4636-85c1-4525c0121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EA2EC7-E150-4CB4-80EC-2819441269F5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5c79302c-76ef-4636-85c1-4525c0121ebe"/>
    <ds:schemaRef ds:uri="d0176a72-eb7d-4e86-9478-1ab7cf7a5428"/>
  </ds:schemaRefs>
</ds:datastoreItem>
</file>

<file path=customXml/itemProps2.xml><?xml version="1.0" encoding="utf-8"?>
<ds:datastoreItem xmlns:ds="http://schemas.openxmlformats.org/officeDocument/2006/customXml" ds:itemID="{BB304080-B1D4-4D0D-B411-617764978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76a72-eb7d-4e86-9478-1ab7cf7a5428"/>
    <ds:schemaRef ds:uri="5c79302c-76ef-4636-85c1-4525c0121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1F160C-B1EF-4C1F-9255-7B93DAFDB6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2121</TotalTime>
  <Words>1972</Words>
  <Application>Microsoft Macintosh PowerPoint</Application>
  <PresentationFormat>Widescreen</PresentationFormat>
  <Paragraphs>546</Paragraphs>
  <Slides>48</Slides>
  <Notes>45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Calibri</vt:lpstr>
      <vt:lpstr>Cambria Math</vt:lpstr>
      <vt:lpstr>Calibri Light</vt:lpstr>
      <vt:lpstr>Arial</vt:lpstr>
      <vt:lpstr>Tema do Office</vt:lpstr>
      <vt:lpstr>FIAP  Statistics for Machine Learning    Aula 17: Distribuições Discretas</vt:lpstr>
      <vt:lpstr>Objetivos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Ciência de Dados e Inteligência Artificial</dc:title>
  <dc:creator>Jones Eduardo Egydio</dc:creator>
  <cp:lastModifiedBy>Jones Egydio</cp:lastModifiedBy>
  <cp:revision>167</cp:revision>
  <cp:lastPrinted>2022-12-06T16:48:55Z</cp:lastPrinted>
  <dcterms:created xsi:type="dcterms:W3CDTF">2022-11-17T11:08:07Z</dcterms:created>
  <dcterms:modified xsi:type="dcterms:W3CDTF">2024-09-03T20:27:51Z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0x010100AC39EB468A29D14B9AEEAD30C746D82C</vt:lpwstr>
  </property>
</Properties>
</file>